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660" r:id="rId2"/>
  </p:sldMasterIdLst>
  <p:notesMasterIdLst>
    <p:notesMasterId r:id="rId35"/>
  </p:notesMasterIdLst>
  <p:sldIdLst>
    <p:sldId id="599" r:id="rId3"/>
    <p:sldId id="614" r:id="rId4"/>
    <p:sldId id="624" r:id="rId5"/>
    <p:sldId id="616" r:id="rId6"/>
    <p:sldId id="628" r:id="rId7"/>
    <p:sldId id="625" r:id="rId8"/>
    <p:sldId id="613" r:id="rId9"/>
    <p:sldId id="615" r:id="rId10"/>
    <p:sldId id="618" r:id="rId11"/>
    <p:sldId id="543" r:id="rId12"/>
    <p:sldId id="601" r:id="rId13"/>
    <p:sldId id="619" r:id="rId14"/>
    <p:sldId id="550" r:id="rId15"/>
    <p:sldId id="602" r:id="rId16"/>
    <p:sldId id="620" r:id="rId17"/>
    <p:sldId id="621" r:id="rId18"/>
    <p:sldId id="627" r:id="rId19"/>
    <p:sldId id="623" r:id="rId20"/>
    <p:sldId id="587" r:id="rId21"/>
    <p:sldId id="558" r:id="rId22"/>
    <p:sldId id="559" r:id="rId23"/>
    <p:sldId id="608" r:id="rId24"/>
    <p:sldId id="609" r:id="rId25"/>
    <p:sldId id="610" r:id="rId26"/>
    <p:sldId id="626" r:id="rId27"/>
    <p:sldId id="561" r:id="rId28"/>
    <p:sldId id="605" r:id="rId29"/>
    <p:sldId id="606" r:id="rId30"/>
    <p:sldId id="590" r:id="rId31"/>
    <p:sldId id="592" r:id="rId32"/>
    <p:sldId id="593" r:id="rId33"/>
    <p:sldId id="594" r:id="rId34"/>
  </p:sldIdLst>
  <p:sldSz cx="9144000" cy="6858000" type="screen4x3"/>
  <p:notesSz cx="7010400" cy="9296400"/>
  <p:defaultTextStyle>
    <a:defPPr>
      <a:defRPr lang="en-CA"/>
    </a:defPPr>
    <a:lvl1pPr algn="l" rtl="0" fontAlgn="base">
      <a:spcBef>
        <a:spcPct val="0"/>
      </a:spcBef>
      <a:spcAft>
        <a:spcPct val="0"/>
      </a:spcAft>
      <a:defRPr sz="4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sz="4400"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sz="4400"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sz="4400"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sz="4400" kern="1200">
        <a:solidFill>
          <a:schemeClr val="tx1"/>
        </a:solidFill>
        <a:latin typeface="Arial" panose="020B0604020202020204" pitchFamily="34" charset="0"/>
        <a:ea typeface="+mn-ea"/>
        <a:cs typeface="+mn-cs"/>
      </a:defRPr>
    </a:lvl5pPr>
    <a:lvl6pPr marL="2286000" algn="l" defTabSz="914400" rtl="0" eaLnBrk="1" latinLnBrk="0" hangingPunct="1">
      <a:defRPr sz="4400" kern="1200">
        <a:solidFill>
          <a:schemeClr val="tx1"/>
        </a:solidFill>
        <a:latin typeface="Arial" panose="020B0604020202020204" pitchFamily="34" charset="0"/>
        <a:ea typeface="+mn-ea"/>
        <a:cs typeface="+mn-cs"/>
      </a:defRPr>
    </a:lvl6pPr>
    <a:lvl7pPr marL="2743200" algn="l" defTabSz="914400" rtl="0" eaLnBrk="1" latinLnBrk="0" hangingPunct="1">
      <a:defRPr sz="4400" kern="1200">
        <a:solidFill>
          <a:schemeClr val="tx1"/>
        </a:solidFill>
        <a:latin typeface="Arial" panose="020B0604020202020204" pitchFamily="34" charset="0"/>
        <a:ea typeface="+mn-ea"/>
        <a:cs typeface="+mn-cs"/>
      </a:defRPr>
    </a:lvl7pPr>
    <a:lvl8pPr marL="3200400" algn="l" defTabSz="914400" rtl="0" eaLnBrk="1" latinLnBrk="0" hangingPunct="1">
      <a:defRPr sz="4400" kern="1200">
        <a:solidFill>
          <a:schemeClr val="tx1"/>
        </a:solidFill>
        <a:latin typeface="Arial" panose="020B0604020202020204" pitchFamily="34" charset="0"/>
        <a:ea typeface="+mn-ea"/>
        <a:cs typeface="+mn-cs"/>
      </a:defRPr>
    </a:lvl8pPr>
    <a:lvl9pPr marL="3657600" algn="l" defTabSz="914400" rtl="0" eaLnBrk="1" latinLnBrk="0" hangingPunct="1">
      <a:defRPr sz="44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8000"/>
    <a:srgbClr val="FF6600"/>
    <a:srgbClr val="FF6699"/>
    <a:srgbClr val="FF3399"/>
    <a:srgbClr val="CCFFFF"/>
    <a:srgbClr val="B4BFC8"/>
    <a:srgbClr val="FF0066"/>
    <a:srgbClr val="FF9933"/>
    <a:srgbClr val="969696"/>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218" autoAdjust="0"/>
    <p:restoredTop sz="90814" autoAdjust="0"/>
  </p:normalViewPr>
  <p:slideViewPr>
    <p:cSldViewPr>
      <p:cViewPr varScale="1">
        <p:scale>
          <a:sx n="101" d="100"/>
          <a:sy n="101" d="100"/>
        </p:scale>
        <p:origin x="1974" y="108"/>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690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CA" altLang="en-US"/>
          </a:p>
        </p:txBody>
      </p:sp>
      <p:sp>
        <p:nvSpPr>
          <p:cNvPr id="4099" name="Rectangle 3"/>
          <p:cNvSpPr>
            <a:spLocks noGrp="1" noChangeArrowheads="1"/>
          </p:cNvSpPr>
          <p:nvPr>
            <p:ph type="dt" idx="1"/>
          </p:nvPr>
        </p:nvSpPr>
        <p:spPr bwMode="auto">
          <a:xfrm>
            <a:off x="3970338"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n-CA" altLang="en-US"/>
          </a:p>
        </p:txBody>
      </p:sp>
      <p:sp>
        <p:nvSpPr>
          <p:cNvPr id="64516"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701675" y="4416425"/>
            <a:ext cx="5607050" cy="418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CA" altLang="en-US" noProof="0"/>
              <a:t>Click to edit Master text styles</a:t>
            </a:r>
          </a:p>
          <a:p>
            <a:pPr lvl="1"/>
            <a:r>
              <a:rPr lang="en-CA" altLang="en-US" noProof="0"/>
              <a:t>Second level</a:t>
            </a:r>
          </a:p>
          <a:p>
            <a:pPr lvl="2"/>
            <a:r>
              <a:rPr lang="en-CA" altLang="en-US" noProof="0"/>
              <a:t>Third level</a:t>
            </a:r>
          </a:p>
          <a:p>
            <a:pPr lvl="3"/>
            <a:r>
              <a:rPr lang="en-CA" altLang="en-US" noProof="0"/>
              <a:t>Fourth level</a:t>
            </a:r>
          </a:p>
          <a:p>
            <a:pPr lvl="4"/>
            <a:r>
              <a:rPr lang="en-CA" altLang="en-US" noProof="0"/>
              <a:t>Fifth level</a:t>
            </a:r>
          </a:p>
        </p:txBody>
      </p:sp>
      <p:sp>
        <p:nvSpPr>
          <p:cNvPr id="4102" name="Rectangle 6"/>
          <p:cNvSpPr>
            <a:spLocks noGrp="1" noChangeArrowheads="1"/>
          </p:cNvSpPr>
          <p:nvPr>
            <p:ph type="ftr" sz="quarter" idx="4"/>
          </p:nvPr>
        </p:nvSpPr>
        <p:spPr bwMode="auto">
          <a:xfrm>
            <a:off x="0"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CA" altLang="en-US"/>
          </a:p>
        </p:txBody>
      </p:sp>
      <p:sp>
        <p:nvSpPr>
          <p:cNvPr id="4103" name="Rectangle 7"/>
          <p:cNvSpPr>
            <a:spLocks noGrp="1" noChangeArrowheads="1"/>
          </p:cNvSpPr>
          <p:nvPr>
            <p:ph type="sldNum" sz="quarter" idx="5"/>
          </p:nvPr>
        </p:nvSpPr>
        <p:spPr bwMode="auto">
          <a:xfrm>
            <a:off x="3970338"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7EF8E707-249E-4397-9FE0-34623F58E4FB}" type="slidenum">
              <a:rPr lang="en-CA" altLang="en-US"/>
              <a:pPr/>
              <a:t>‹#›</a:t>
            </a:fld>
            <a:endParaRPr lang="en-CA"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EF8E707-249E-4397-9FE0-34623F58E4FB}" type="slidenum">
              <a:rPr lang="en-CA" altLang="en-US" smtClean="0"/>
              <a:pPr/>
              <a:t>1</a:t>
            </a:fld>
            <a:endParaRPr lang="en-CA" altLang="en-US"/>
          </a:p>
        </p:txBody>
      </p:sp>
    </p:spTree>
    <p:extLst>
      <p:ext uri="{BB962C8B-B14F-4D97-AF65-F5344CB8AC3E}">
        <p14:creationId xmlns:p14="http://schemas.microsoft.com/office/powerpoint/2010/main" val="31310198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CA" dirty="0"/>
              <a:t>Past 6 months precipitation (percent of average) map from Agriculture</a:t>
            </a:r>
            <a:r>
              <a:rPr lang="en-CA" baseline="0" dirty="0"/>
              <a:t> and </a:t>
            </a:r>
            <a:r>
              <a:rPr lang="en-CA" dirty="0" err="1"/>
              <a:t>Agri</a:t>
            </a:r>
            <a:r>
              <a:rPr lang="en-CA" dirty="0"/>
              <a:t>-Food</a:t>
            </a:r>
            <a:r>
              <a:rPr lang="en-CA" baseline="0" dirty="0"/>
              <a:t> Canada. Few stations in northern regions with the correct history for comparison. </a:t>
            </a:r>
          </a:p>
          <a:p>
            <a:endParaRPr lang="en-CA" baseline="0" dirty="0"/>
          </a:p>
          <a:p>
            <a:r>
              <a:rPr lang="en-CA" baseline="0" dirty="0"/>
              <a:t>Canadian Drought Monitor map (top right) from Agriculture and </a:t>
            </a:r>
            <a:r>
              <a:rPr lang="en-CA" baseline="0" dirty="0" err="1"/>
              <a:t>Agri</a:t>
            </a:r>
            <a:r>
              <a:rPr lang="en-CA" baseline="0" dirty="0"/>
              <a:t>-Food Canada. Conditions are derived from a variety of indexes with user feedback to finalize areas and intensities.</a:t>
            </a:r>
          </a:p>
          <a:p>
            <a:endParaRPr lang="en-CA" baseline="0" dirty="0"/>
          </a:p>
          <a:p>
            <a:r>
              <a:rPr lang="en-CA" baseline="0" dirty="0"/>
              <a:t>Snow depth anomaly map (bottom right) is from the Canadian </a:t>
            </a:r>
            <a:r>
              <a:rPr lang="en-CA" baseline="0" dirty="0" err="1"/>
              <a:t>Cryospheric</a:t>
            </a:r>
            <a:r>
              <a:rPr lang="en-CA" baseline="0" dirty="0"/>
              <a:t> Information Network. The red line encloses the area that has at least a 2-cm mean depth for the time of year. Figure shows snow cover gone in west except mountain areas; deep snow remaining in eastern Quebec and Labrador.</a:t>
            </a:r>
            <a:endParaRPr lang="en-CA" dirty="0"/>
          </a:p>
        </p:txBody>
      </p:sp>
      <p:sp>
        <p:nvSpPr>
          <p:cNvPr id="4" name="Slide Number Placeholder 3"/>
          <p:cNvSpPr>
            <a:spLocks noGrp="1"/>
          </p:cNvSpPr>
          <p:nvPr>
            <p:ph type="sldNum" sz="quarter" idx="10"/>
          </p:nvPr>
        </p:nvSpPr>
        <p:spPr/>
        <p:txBody>
          <a:bodyPr/>
          <a:lstStyle/>
          <a:p>
            <a:fld id="{7EF8E707-249E-4397-9FE0-34623F58E4FB}" type="slidenum">
              <a:rPr lang="en-CA" altLang="en-US" smtClean="0"/>
              <a:pPr/>
              <a:t>10</a:t>
            </a:fld>
            <a:endParaRPr lang="en-CA" altLang="en-US"/>
          </a:p>
        </p:txBody>
      </p:sp>
    </p:spTree>
    <p:extLst>
      <p:ext uri="{BB962C8B-B14F-4D97-AF65-F5344CB8AC3E}">
        <p14:creationId xmlns:p14="http://schemas.microsoft.com/office/powerpoint/2010/main" val="30752918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0C7B981-5049-4D6E-840F-6B7F593C90EC}" type="slidenum">
              <a:rPr lang="en-CA" altLang="en-US"/>
              <a:pPr>
                <a:spcBef>
                  <a:spcPct val="0"/>
                </a:spcBef>
              </a:pPr>
              <a:t>11</a:t>
            </a:fld>
            <a:endParaRPr lang="en-CA" altLang="en-US"/>
          </a:p>
        </p:txBody>
      </p:sp>
      <p:sp>
        <p:nvSpPr>
          <p:cNvPr id="34819" name="Slide Image Placeholder 1"/>
          <p:cNvSpPr>
            <a:spLocks noGrp="1" noRot="1" noChangeAspect="1" noTextEdit="1"/>
          </p:cNvSpPr>
          <p:nvPr>
            <p:ph type="sldImg"/>
          </p:nvPr>
        </p:nvSpPr>
        <p:spPr>
          <a:xfrm>
            <a:off x="1181100" y="696913"/>
            <a:ext cx="4648200" cy="3486150"/>
          </a:xfrm>
          <a:ln/>
        </p:spPr>
      </p:sp>
      <p:sp>
        <p:nvSpPr>
          <p:cNvPr id="34820" name="Notes Placeholder 2"/>
          <p:cNvSpPr>
            <a:spLocks noGrp="1"/>
          </p:cNvSpPr>
          <p:nvPr>
            <p:ph type="body" idx="1"/>
          </p:nvPr>
        </p:nvSpPr>
        <p:spPr>
          <a:noFill/>
        </p:spPr>
        <p:txBody>
          <a:bodyPr lIns="93177" tIns="46589" rIns="93177" bIns="46589"/>
          <a:lstStyle/>
          <a:p>
            <a:pPr eaLnBrk="1" hangingPunct="1">
              <a:spcBef>
                <a:spcPct val="0"/>
              </a:spcBef>
            </a:pPr>
            <a:r>
              <a:rPr lang="en-US" altLang="en-US" dirty="0">
                <a:latin typeface="Arial" panose="020B0604020202020204" pitchFamily="34" charset="0"/>
              </a:rPr>
              <a:t>Sea surface temperatures (SST): blue = below</a:t>
            </a:r>
            <a:r>
              <a:rPr lang="en-US" altLang="en-US" baseline="0" dirty="0">
                <a:latin typeface="Arial" panose="020B0604020202020204" pitchFamily="34" charset="0"/>
              </a:rPr>
              <a:t> normal, orange--red = above normal.</a:t>
            </a:r>
          </a:p>
          <a:p>
            <a:pPr eaLnBrk="1" hangingPunct="1">
              <a:spcBef>
                <a:spcPct val="0"/>
              </a:spcBef>
            </a:pPr>
            <a:r>
              <a:rPr lang="en-US" altLang="en-US" baseline="0" dirty="0">
                <a:latin typeface="Arial" panose="020B0604020202020204" pitchFamily="34" charset="0"/>
              </a:rPr>
              <a:t>Blue plume in the boxes along the equator indicate La Nina is still active (ENSO SST indexes are measured in the red box).</a:t>
            </a:r>
          </a:p>
          <a:p>
            <a:pPr eaLnBrk="1" hangingPunct="1">
              <a:spcBef>
                <a:spcPct val="0"/>
              </a:spcBef>
            </a:pPr>
            <a:endParaRPr lang="en-US" altLang="en-US" baseline="0" dirty="0">
              <a:latin typeface="Arial" panose="020B0604020202020204" pitchFamily="34" charset="0"/>
            </a:endParaRPr>
          </a:p>
          <a:p>
            <a:pPr eaLnBrk="1" hangingPunct="1">
              <a:spcBef>
                <a:spcPct val="0"/>
              </a:spcBef>
            </a:pPr>
            <a:r>
              <a:rPr lang="en-US" altLang="en-US" baseline="0" dirty="0">
                <a:latin typeface="Arial" panose="020B0604020202020204" pitchFamily="34" charset="0"/>
              </a:rPr>
              <a:t>SST in the red ellipse can indicate status of the Pacific Decadal Oscillation (PDO). Cold water along the BC coast with warm water in the central north Pacific indicate the PDO is in the negative phase. Some of the big fire years in northern parts of the provinces and Territories have occurred with a positive PDO, opposite phase from what we currently see.</a:t>
            </a:r>
            <a:endParaRPr lang="en-US" altLang="en-US" dirty="0">
              <a:latin typeface="Arial" panose="020B0604020202020204" pitchFamily="34" charset="0"/>
            </a:endParaRPr>
          </a:p>
        </p:txBody>
      </p:sp>
      <p:sp>
        <p:nvSpPr>
          <p:cNvPr id="34821"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a:spcBef>
                <a:spcPct val="30000"/>
              </a:spcBef>
              <a:defRPr sz="1200">
                <a:solidFill>
                  <a:schemeClr val="tx1"/>
                </a:solidFill>
                <a:latin typeface="Arial" panose="020B0604020202020204" pitchFamily="34" charset="0"/>
              </a:defRPr>
            </a:lvl1pPr>
            <a:lvl2pPr marL="757238" indent="-292100" defTabSz="931863">
              <a:spcBef>
                <a:spcPct val="30000"/>
              </a:spcBef>
              <a:defRPr sz="1200">
                <a:solidFill>
                  <a:schemeClr val="tx1"/>
                </a:solidFill>
                <a:latin typeface="Arial" panose="020B0604020202020204" pitchFamily="34" charset="0"/>
              </a:defRPr>
            </a:lvl2pPr>
            <a:lvl3pPr marL="1165225" indent="-233363" defTabSz="931863">
              <a:spcBef>
                <a:spcPct val="30000"/>
              </a:spcBef>
              <a:defRPr sz="1200">
                <a:solidFill>
                  <a:schemeClr val="tx1"/>
                </a:solidFill>
                <a:latin typeface="Arial" panose="020B0604020202020204" pitchFamily="34" charset="0"/>
              </a:defRPr>
            </a:lvl3pPr>
            <a:lvl4pPr marL="1630363" indent="-233363" defTabSz="931863">
              <a:spcBef>
                <a:spcPct val="30000"/>
              </a:spcBef>
              <a:defRPr sz="1200">
                <a:solidFill>
                  <a:schemeClr val="tx1"/>
                </a:solidFill>
                <a:latin typeface="Arial" panose="020B0604020202020204" pitchFamily="34" charset="0"/>
              </a:defRPr>
            </a:lvl4pPr>
            <a:lvl5pPr marL="2097088" indent="-233363" defTabSz="931863">
              <a:spcBef>
                <a:spcPct val="30000"/>
              </a:spcBef>
              <a:defRPr sz="1200">
                <a:solidFill>
                  <a:schemeClr val="tx1"/>
                </a:solidFill>
                <a:latin typeface="Arial" panose="020B0604020202020204" pitchFamily="34" charset="0"/>
              </a:defRPr>
            </a:lvl5pPr>
            <a:lvl6pPr marL="2554288" indent="-233363" defTabSz="931863" eaLnBrk="0" fontAlgn="base" hangingPunct="0">
              <a:spcBef>
                <a:spcPct val="30000"/>
              </a:spcBef>
              <a:spcAft>
                <a:spcPct val="0"/>
              </a:spcAft>
              <a:defRPr sz="1200">
                <a:solidFill>
                  <a:schemeClr val="tx1"/>
                </a:solidFill>
                <a:latin typeface="Arial" panose="020B0604020202020204" pitchFamily="34" charset="0"/>
              </a:defRPr>
            </a:lvl6pPr>
            <a:lvl7pPr marL="3011488" indent="-233363" defTabSz="931863" eaLnBrk="0" fontAlgn="base" hangingPunct="0">
              <a:spcBef>
                <a:spcPct val="30000"/>
              </a:spcBef>
              <a:spcAft>
                <a:spcPct val="0"/>
              </a:spcAft>
              <a:defRPr sz="1200">
                <a:solidFill>
                  <a:schemeClr val="tx1"/>
                </a:solidFill>
                <a:latin typeface="Arial" panose="020B0604020202020204" pitchFamily="34" charset="0"/>
              </a:defRPr>
            </a:lvl7pPr>
            <a:lvl8pPr marL="3468688" indent="-233363" defTabSz="931863" eaLnBrk="0" fontAlgn="base" hangingPunct="0">
              <a:spcBef>
                <a:spcPct val="30000"/>
              </a:spcBef>
              <a:spcAft>
                <a:spcPct val="0"/>
              </a:spcAft>
              <a:defRPr sz="1200">
                <a:solidFill>
                  <a:schemeClr val="tx1"/>
                </a:solidFill>
                <a:latin typeface="Arial" panose="020B0604020202020204" pitchFamily="34" charset="0"/>
              </a:defRPr>
            </a:lvl8pPr>
            <a:lvl9pPr marL="3925888" indent="-233363" defTabSz="931863"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fld id="{6976F207-C965-475A-A60E-A8B0520C9760}" type="slidenum">
              <a:rPr lang="en-US" altLang="en-US"/>
              <a:pPr algn="r">
                <a:spcBef>
                  <a:spcPct val="0"/>
                </a:spcBef>
              </a:pPr>
              <a:t>11</a:t>
            </a:fld>
            <a:endParaRPr lang="en-US" altLang="en-US"/>
          </a:p>
        </p:txBody>
      </p:sp>
    </p:spTree>
    <p:extLst>
      <p:ext uri="{BB962C8B-B14F-4D97-AF65-F5344CB8AC3E}">
        <p14:creationId xmlns:p14="http://schemas.microsoft.com/office/powerpoint/2010/main" val="26348195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0C7B981-5049-4D6E-840F-6B7F593C90EC}" type="slidenum">
              <a:rPr lang="en-CA" altLang="en-US"/>
              <a:pPr>
                <a:spcBef>
                  <a:spcPct val="0"/>
                </a:spcBef>
              </a:pPr>
              <a:t>13</a:t>
            </a:fld>
            <a:endParaRPr lang="en-CA" altLang="en-US"/>
          </a:p>
        </p:txBody>
      </p:sp>
      <p:sp>
        <p:nvSpPr>
          <p:cNvPr id="34819" name="Slide Image Placeholder 1"/>
          <p:cNvSpPr>
            <a:spLocks noGrp="1" noRot="1" noChangeAspect="1" noTextEdit="1"/>
          </p:cNvSpPr>
          <p:nvPr>
            <p:ph type="sldImg"/>
          </p:nvPr>
        </p:nvSpPr>
        <p:spPr>
          <a:xfrm>
            <a:off x="1181100" y="696913"/>
            <a:ext cx="4648200" cy="3486150"/>
          </a:xfrm>
          <a:ln/>
        </p:spPr>
      </p:sp>
      <p:sp>
        <p:nvSpPr>
          <p:cNvPr id="34820" name="Notes Placeholder 2"/>
          <p:cNvSpPr>
            <a:spLocks noGrp="1"/>
          </p:cNvSpPr>
          <p:nvPr>
            <p:ph type="body" idx="1"/>
          </p:nvPr>
        </p:nvSpPr>
        <p:spPr>
          <a:noFill/>
        </p:spPr>
        <p:txBody>
          <a:bodyPr lIns="93177" tIns="46589" rIns="93177" bIns="46589"/>
          <a:lstStyle/>
          <a:p>
            <a:pPr eaLnBrk="1" hangingPunct="1">
              <a:spcBef>
                <a:spcPct val="0"/>
              </a:spcBef>
            </a:pPr>
            <a:endParaRPr lang="en-US" altLang="en-US" dirty="0">
              <a:latin typeface="Arial" panose="020B0604020202020204" pitchFamily="34" charset="0"/>
            </a:endParaRPr>
          </a:p>
        </p:txBody>
      </p:sp>
      <p:sp>
        <p:nvSpPr>
          <p:cNvPr id="34821"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a:spcBef>
                <a:spcPct val="30000"/>
              </a:spcBef>
              <a:defRPr sz="1200">
                <a:solidFill>
                  <a:schemeClr val="tx1"/>
                </a:solidFill>
                <a:latin typeface="Arial" panose="020B0604020202020204" pitchFamily="34" charset="0"/>
              </a:defRPr>
            </a:lvl1pPr>
            <a:lvl2pPr marL="757238" indent="-292100" defTabSz="931863">
              <a:spcBef>
                <a:spcPct val="30000"/>
              </a:spcBef>
              <a:defRPr sz="1200">
                <a:solidFill>
                  <a:schemeClr val="tx1"/>
                </a:solidFill>
                <a:latin typeface="Arial" panose="020B0604020202020204" pitchFamily="34" charset="0"/>
              </a:defRPr>
            </a:lvl2pPr>
            <a:lvl3pPr marL="1165225" indent="-233363" defTabSz="931863">
              <a:spcBef>
                <a:spcPct val="30000"/>
              </a:spcBef>
              <a:defRPr sz="1200">
                <a:solidFill>
                  <a:schemeClr val="tx1"/>
                </a:solidFill>
                <a:latin typeface="Arial" panose="020B0604020202020204" pitchFamily="34" charset="0"/>
              </a:defRPr>
            </a:lvl3pPr>
            <a:lvl4pPr marL="1630363" indent="-233363" defTabSz="931863">
              <a:spcBef>
                <a:spcPct val="30000"/>
              </a:spcBef>
              <a:defRPr sz="1200">
                <a:solidFill>
                  <a:schemeClr val="tx1"/>
                </a:solidFill>
                <a:latin typeface="Arial" panose="020B0604020202020204" pitchFamily="34" charset="0"/>
              </a:defRPr>
            </a:lvl4pPr>
            <a:lvl5pPr marL="2097088" indent="-233363" defTabSz="931863">
              <a:spcBef>
                <a:spcPct val="30000"/>
              </a:spcBef>
              <a:defRPr sz="1200">
                <a:solidFill>
                  <a:schemeClr val="tx1"/>
                </a:solidFill>
                <a:latin typeface="Arial" panose="020B0604020202020204" pitchFamily="34" charset="0"/>
              </a:defRPr>
            </a:lvl5pPr>
            <a:lvl6pPr marL="2554288" indent="-233363" defTabSz="931863" eaLnBrk="0" fontAlgn="base" hangingPunct="0">
              <a:spcBef>
                <a:spcPct val="30000"/>
              </a:spcBef>
              <a:spcAft>
                <a:spcPct val="0"/>
              </a:spcAft>
              <a:defRPr sz="1200">
                <a:solidFill>
                  <a:schemeClr val="tx1"/>
                </a:solidFill>
                <a:latin typeface="Arial" panose="020B0604020202020204" pitchFamily="34" charset="0"/>
              </a:defRPr>
            </a:lvl6pPr>
            <a:lvl7pPr marL="3011488" indent="-233363" defTabSz="931863" eaLnBrk="0" fontAlgn="base" hangingPunct="0">
              <a:spcBef>
                <a:spcPct val="30000"/>
              </a:spcBef>
              <a:spcAft>
                <a:spcPct val="0"/>
              </a:spcAft>
              <a:defRPr sz="1200">
                <a:solidFill>
                  <a:schemeClr val="tx1"/>
                </a:solidFill>
                <a:latin typeface="Arial" panose="020B0604020202020204" pitchFamily="34" charset="0"/>
              </a:defRPr>
            </a:lvl7pPr>
            <a:lvl8pPr marL="3468688" indent="-233363" defTabSz="931863" eaLnBrk="0" fontAlgn="base" hangingPunct="0">
              <a:spcBef>
                <a:spcPct val="30000"/>
              </a:spcBef>
              <a:spcAft>
                <a:spcPct val="0"/>
              </a:spcAft>
              <a:defRPr sz="1200">
                <a:solidFill>
                  <a:schemeClr val="tx1"/>
                </a:solidFill>
                <a:latin typeface="Arial" panose="020B0604020202020204" pitchFamily="34" charset="0"/>
              </a:defRPr>
            </a:lvl8pPr>
            <a:lvl9pPr marL="3925888" indent="-233363" defTabSz="931863"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fld id="{6976F207-C965-475A-A60E-A8B0520C9760}" type="slidenum">
              <a:rPr lang="en-US" altLang="en-US"/>
              <a:pPr algn="r">
                <a:spcBef>
                  <a:spcPct val="0"/>
                </a:spcBef>
              </a:pPr>
              <a:t>13</a:t>
            </a:fld>
            <a:endParaRPr lang="en-US" altLang="en-US"/>
          </a:p>
        </p:txBody>
      </p:sp>
    </p:spTree>
    <p:extLst>
      <p:ext uri="{BB962C8B-B14F-4D97-AF65-F5344CB8AC3E}">
        <p14:creationId xmlns:p14="http://schemas.microsoft.com/office/powerpoint/2010/main" val="8048814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0C7B981-5049-4D6E-840F-6B7F593C90EC}" type="slidenum">
              <a:rPr lang="en-CA" altLang="en-US"/>
              <a:pPr>
                <a:spcBef>
                  <a:spcPct val="0"/>
                </a:spcBef>
              </a:pPr>
              <a:t>14</a:t>
            </a:fld>
            <a:endParaRPr lang="en-CA" altLang="en-US"/>
          </a:p>
        </p:txBody>
      </p:sp>
      <p:sp>
        <p:nvSpPr>
          <p:cNvPr id="34819" name="Slide Image Placeholder 1"/>
          <p:cNvSpPr>
            <a:spLocks noGrp="1" noRot="1" noChangeAspect="1" noTextEdit="1"/>
          </p:cNvSpPr>
          <p:nvPr>
            <p:ph type="sldImg"/>
          </p:nvPr>
        </p:nvSpPr>
        <p:spPr>
          <a:xfrm>
            <a:off x="1181100" y="696913"/>
            <a:ext cx="4648200" cy="3486150"/>
          </a:xfrm>
          <a:ln/>
        </p:spPr>
      </p:sp>
      <p:sp>
        <p:nvSpPr>
          <p:cNvPr id="34820" name="Notes Placeholder 2"/>
          <p:cNvSpPr>
            <a:spLocks noGrp="1"/>
          </p:cNvSpPr>
          <p:nvPr>
            <p:ph type="body" idx="1"/>
          </p:nvPr>
        </p:nvSpPr>
        <p:spPr>
          <a:noFill/>
        </p:spPr>
        <p:txBody>
          <a:bodyPr lIns="93177" tIns="46589" rIns="93177" bIns="46589"/>
          <a:lstStyle/>
          <a:p>
            <a:pPr eaLnBrk="1" hangingPunct="1">
              <a:spcBef>
                <a:spcPct val="0"/>
              </a:spcBef>
            </a:pPr>
            <a:r>
              <a:rPr lang="en-US" altLang="en-US" dirty="0">
                <a:latin typeface="Arial" panose="020B0604020202020204" pitchFamily="34" charset="0"/>
              </a:rPr>
              <a:t>Years</a:t>
            </a:r>
            <a:r>
              <a:rPr lang="en-US" altLang="en-US" baseline="0" dirty="0">
                <a:latin typeface="Arial" panose="020B0604020202020204" pitchFamily="34" charset="0"/>
              </a:rPr>
              <a:t> with high</a:t>
            </a:r>
            <a:r>
              <a:rPr lang="en-US" altLang="en-US" dirty="0">
                <a:latin typeface="Arial" panose="020B0604020202020204" pitchFamily="34" charset="0"/>
              </a:rPr>
              <a:t> burned area in Quebec are</a:t>
            </a:r>
            <a:r>
              <a:rPr lang="en-US" altLang="en-US" baseline="0" dirty="0">
                <a:latin typeface="Arial" panose="020B0604020202020204" pitchFamily="34" charset="0"/>
              </a:rPr>
              <a:t> indicated with the black arrows. Perhaps the degree to which the NAO is positive influences fire occurrence, which depends on the correct dryness (high atmospheric pressure) coupled with enough atmospheric instability to generate thundershowers, or increased human activity in the absence of rain. This may occur during years where the NAO transitions between negative and positive or vice versa.</a:t>
            </a:r>
          </a:p>
          <a:p>
            <a:pPr eaLnBrk="1" hangingPunct="1">
              <a:spcBef>
                <a:spcPct val="0"/>
              </a:spcBef>
            </a:pPr>
            <a:endParaRPr lang="en-US" altLang="en-US" baseline="0" dirty="0">
              <a:latin typeface="Arial" panose="020B0604020202020204" pitchFamily="34" charset="0"/>
            </a:endParaRPr>
          </a:p>
          <a:p>
            <a:pPr eaLnBrk="1" hangingPunct="1">
              <a:spcBef>
                <a:spcPct val="0"/>
              </a:spcBef>
            </a:pPr>
            <a:r>
              <a:rPr lang="en-US" altLang="en-US" baseline="0" dirty="0">
                <a:latin typeface="Arial" panose="020B0604020202020204" pitchFamily="34" charset="0"/>
              </a:rPr>
              <a:t>A study ongoing at </a:t>
            </a:r>
            <a:r>
              <a:rPr lang="en-US" altLang="en-US" baseline="0" dirty="0" err="1">
                <a:latin typeface="Arial" panose="020B0604020202020204" pitchFamily="34" charset="0"/>
              </a:rPr>
              <a:t>Universite</a:t>
            </a:r>
            <a:r>
              <a:rPr lang="en-US" altLang="en-US" baseline="0" dirty="0">
                <a:latin typeface="Arial" panose="020B0604020202020204" pitchFamily="34" charset="0"/>
              </a:rPr>
              <a:t> du Quebec a Montreal will likely provide more insight into oceanic/atmospheric oscillations that influence fire in eastern Canada. One finding may link a Baffin/West Atlantic (BWA) oscillation with increased severity rating (I have not read outcomes from this study so can’t comment on this any more at this time).</a:t>
            </a:r>
          </a:p>
          <a:p>
            <a:pPr eaLnBrk="1" hangingPunct="1">
              <a:spcBef>
                <a:spcPct val="0"/>
              </a:spcBef>
            </a:pPr>
            <a:endParaRPr lang="en-US" altLang="en-US" dirty="0">
              <a:latin typeface="Arial" panose="020B0604020202020204" pitchFamily="34" charset="0"/>
            </a:endParaRPr>
          </a:p>
        </p:txBody>
      </p:sp>
      <p:sp>
        <p:nvSpPr>
          <p:cNvPr id="34821"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a:spcBef>
                <a:spcPct val="30000"/>
              </a:spcBef>
              <a:defRPr sz="1200">
                <a:solidFill>
                  <a:schemeClr val="tx1"/>
                </a:solidFill>
                <a:latin typeface="Arial" panose="020B0604020202020204" pitchFamily="34" charset="0"/>
              </a:defRPr>
            </a:lvl1pPr>
            <a:lvl2pPr marL="757238" indent="-292100" defTabSz="931863">
              <a:spcBef>
                <a:spcPct val="30000"/>
              </a:spcBef>
              <a:defRPr sz="1200">
                <a:solidFill>
                  <a:schemeClr val="tx1"/>
                </a:solidFill>
                <a:latin typeface="Arial" panose="020B0604020202020204" pitchFamily="34" charset="0"/>
              </a:defRPr>
            </a:lvl2pPr>
            <a:lvl3pPr marL="1165225" indent="-233363" defTabSz="931863">
              <a:spcBef>
                <a:spcPct val="30000"/>
              </a:spcBef>
              <a:defRPr sz="1200">
                <a:solidFill>
                  <a:schemeClr val="tx1"/>
                </a:solidFill>
                <a:latin typeface="Arial" panose="020B0604020202020204" pitchFamily="34" charset="0"/>
              </a:defRPr>
            </a:lvl3pPr>
            <a:lvl4pPr marL="1630363" indent="-233363" defTabSz="931863">
              <a:spcBef>
                <a:spcPct val="30000"/>
              </a:spcBef>
              <a:defRPr sz="1200">
                <a:solidFill>
                  <a:schemeClr val="tx1"/>
                </a:solidFill>
                <a:latin typeface="Arial" panose="020B0604020202020204" pitchFamily="34" charset="0"/>
              </a:defRPr>
            </a:lvl4pPr>
            <a:lvl5pPr marL="2097088" indent="-233363" defTabSz="931863">
              <a:spcBef>
                <a:spcPct val="30000"/>
              </a:spcBef>
              <a:defRPr sz="1200">
                <a:solidFill>
                  <a:schemeClr val="tx1"/>
                </a:solidFill>
                <a:latin typeface="Arial" panose="020B0604020202020204" pitchFamily="34" charset="0"/>
              </a:defRPr>
            </a:lvl5pPr>
            <a:lvl6pPr marL="2554288" indent="-233363" defTabSz="931863" eaLnBrk="0" fontAlgn="base" hangingPunct="0">
              <a:spcBef>
                <a:spcPct val="30000"/>
              </a:spcBef>
              <a:spcAft>
                <a:spcPct val="0"/>
              </a:spcAft>
              <a:defRPr sz="1200">
                <a:solidFill>
                  <a:schemeClr val="tx1"/>
                </a:solidFill>
                <a:latin typeface="Arial" panose="020B0604020202020204" pitchFamily="34" charset="0"/>
              </a:defRPr>
            </a:lvl6pPr>
            <a:lvl7pPr marL="3011488" indent="-233363" defTabSz="931863" eaLnBrk="0" fontAlgn="base" hangingPunct="0">
              <a:spcBef>
                <a:spcPct val="30000"/>
              </a:spcBef>
              <a:spcAft>
                <a:spcPct val="0"/>
              </a:spcAft>
              <a:defRPr sz="1200">
                <a:solidFill>
                  <a:schemeClr val="tx1"/>
                </a:solidFill>
                <a:latin typeface="Arial" panose="020B0604020202020204" pitchFamily="34" charset="0"/>
              </a:defRPr>
            </a:lvl7pPr>
            <a:lvl8pPr marL="3468688" indent="-233363" defTabSz="931863" eaLnBrk="0" fontAlgn="base" hangingPunct="0">
              <a:spcBef>
                <a:spcPct val="30000"/>
              </a:spcBef>
              <a:spcAft>
                <a:spcPct val="0"/>
              </a:spcAft>
              <a:defRPr sz="1200">
                <a:solidFill>
                  <a:schemeClr val="tx1"/>
                </a:solidFill>
                <a:latin typeface="Arial" panose="020B0604020202020204" pitchFamily="34" charset="0"/>
              </a:defRPr>
            </a:lvl8pPr>
            <a:lvl9pPr marL="3925888" indent="-233363" defTabSz="931863"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fld id="{6976F207-C965-475A-A60E-A8B0520C9760}" type="slidenum">
              <a:rPr lang="en-US" altLang="en-US"/>
              <a:pPr algn="r">
                <a:spcBef>
                  <a:spcPct val="0"/>
                </a:spcBef>
              </a:pPr>
              <a:t>14</a:t>
            </a:fld>
            <a:endParaRPr lang="en-US" altLang="en-US"/>
          </a:p>
        </p:txBody>
      </p:sp>
    </p:spTree>
    <p:extLst>
      <p:ext uri="{BB962C8B-B14F-4D97-AF65-F5344CB8AC3E}">
        <p14:creationId xmlns:p14="http://schemas.microsoft.com/office/powerpoint/2010/main" val="9839539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0C7B981-5049-4D6E-840F-6B7F593C90EC}" type="slidenum">
              <a:rPr lang="en-CA" altLang="en-US"/>
              <a:pPr>
                <a:spcBef>
                  <a:spcPct val="0"/>
                </a:spcBef>
              </a:pPr>
              <a:t>15</a:t>
            </a:fld>
            <a:endParaRPr lang="en-CA" altLang="en-US"/>
          </a:p>
        </p:txBody>
      </p:sp>
      <p:sp>
        <p:nvSpPr>
          <p:cNvPr id="34819" name="Slide Image Placeholder 1"/>
          <p:cNvSpPr>
            <a:spLocks noGrp="1" noRot="1" noChangeAspect="1" noTextEdit="1"/>
          </p:cNvSpPr>
          <p:nvPr>
            <p:ph type="sldImg"/>
          </p:nvPr>
        </p:nvSpPr>
        <p:spPr>
          <a:xfrm>
            <a:off x="1181100" y="696913"/>
            <a:ext cx="4648200" cy="3486150"/>
          </a:xfrm>
          <a:ln/>
        </p:spPr>
      </p:sp>
      <p:sp>
        <p:nvSpPr>
          <p:cNvPr id="34820" name="Notes Placeholder 2"/>
          <p:cNvSpPr>
            <a:spLocks noGrp="1"/>
          </p:cNvSpPr>
          <p:nvPr>
            <p:ph type="body" idx="1"/>
          </p:nvPr>
        </p:nvSpPr>
        <p:spPr>
          <a:noFill/>
        </p:spPr>
        <p:txBody>
          <a:bodyPr lIns="93177" tIns="46589" rIns="93177" bIns="46589"/>
          <a:lstStyle/>
          <a:p>
            <a:pPr eaLnBrk="1" hangingPunct="1">
              <a:spcBef>
                <a:spcPct val="0"/>
              </a:spcBef>
            </a:pPr>
            <a:r>
              <a:rPr lang="en-US" altLang="en-US" dirty="0">
                <a:latin typeface="Arial" panose="020B0604020202020204" pitchFamily="34" charset="0"/>
              </a:rPr>
              <a:t>The patchy</a:t>
            </a:r>
            <a:r>
              <a:rPr lang="en-US" altLang="en-US" baseline="0" dirty="0">
                <a:latin typeface="Arial" panose="020B0604020202020204" pitchFamily="34" charset="0"/>
              </a:rPr>
              <a:t> red pattern likely indicates anomaly values lie close to the division between normal and above normal.</a:t>
            </a:r>
          </a:p>
          <a:p>
            <a:pPr eaLnBrk="1" hangingPunct="1">
              <a:spcBef>
                <a:spcPct val="0"/>
              </a:spcBef>
            </a:pPr>
            <a:r>
              <a:rPr lang="en-US" altLang="en-US" baseline="0" dirty="0">
                <a:latin typeface="Arial" panose="020B0604020202020204" pitchFamily="34" charset="0"/>
              </a:rPr>
              <a:t>Much above normal values begin to appear in central Canada in July (bright red). Fire activity normally increases for its</a:t>
            </a:r>
          </a:p>
          <a:p>
            <a:pPr eaLnBrk="1" hangingPunct="1">
              <a:spcBef>
                <a:spcPct val="0"/>
              </a:spcBef>
            </a:pPr>
            <a:r>
              <a:rPr lang="en-US" altLang="en-US" baseline="0" dirty="0">
                <a:latin typeface="Arial" panose="020B0604020202020204" pitchFamily="34" charset="0"/>
              </a:rPr>
              <a:t>summer peak beginning in mid-July, so this area may be a precursor for expected escalation of August activity (next slide).</a:t>
            </a:r>
            <a:endParaRPr lang="en-US" altLang="en-US" dirty="0">
              <a:latin typeface="Arial" panose="020B0604020202020204" pitchFamily="34" charset="0"/>
            </a:endParaRPr>
          </a:p>
        </p:txBody>
      </p:sp>
      <p:sp>
        <p:nvSpPr>
          <p:cNvPr id="34821"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a:spcBef>
                <a:spcPct val="30000"/>
              </a:spcBef>
              <a:defRPr sz="1200">
                <a:solidFill>
                  <a:schemeClr val="tx1"/>
                </a:solidFill>
                <a:latin typeface="Arial" panose="020B0604020202020204" pitchFamily="34" charset="0"/>
              </a:defRPr>
            </a:lvl1pPr>
            <a:lvl2pPr marL="757238" indent="-292100" defTabSz="931863">
              <a:spcBef>
                <a:spcPct val="30000"/>
              </a:spcBef>
              <a:defRPr sz="1200">
                <a:solidFill>
                  <a:schemeClr val="tx1"/>
                </a:solidFill>
                <a:latin typeface="Arial" panose="020B0604020202020204" pitchFamily="34" charset="0"/>
              </a:defRPr>
            </a:lvl2pPr>
            <a:lvl3pPr marL="1165225" indent="-233363" defTabSz="931863">
              <a:spcBef>
                <a:spcPct val="30000"/>
              </a:spcBef>
              <a:defRPr sz="1200">
                <a:solidFill>
                  <a:schemeClr val="tx1"/>
                </a:solidFill>
                <a:latin typeface="Arial" panose="020B0604020202020204" pitchFamily="34" charset="0"/>
              </a:defRPr>
            </a:lvl3pPr>
            <a:lvl4pPr marL="1630363" indent="-233363" defTabSz="931863">
              <a:spcBef>
                <a:spcPct val="30000"/>
              </a:spcBef>
              <a:defRPr sz="1200">
                <a:solidFill>
                  <a:schemeClr val="tx1"/>
                </a:solidFill>
                <a:latin typeface="Arial" panose="020B0604020202020204" pitchFamily="34" charset="0"/>
              </a:defRPr>
            </a:lvl4pPr>
            <a:lvl5pPr marL="2097088" indent="-233363" defTabSz="931863">
              <a:spcBef>
                <a:spcPct val="30000"/>
              </a:spcBef>
              <a:defRPr sz="1200">
                <a:solidFill>
                  <a:schemeClr val="tx1"/>
                </a:solidFill>
                <a:latin typeface="Arial" panose="020B0604020202020204" pitchFamily="34" charset="0"/>
              </a:defRPr>
            </a:lvl5pPr>
            <a:lvl6pPr marL="2554288" indent="-233363" defTabSz="931863" eaLnBrk="0" fontAlgn="base" hangingPunct="0">
              <a:spcBef>
                <a:spcPct val="30000"/>
              </a:spcBef>
              <a:spcAft>
                <a:spcPct val="0"/>
              </a:spcAft>
              <a:defRPr sz="1200">
                <a:solidFill>
                  <a:schemeClr val="tx1"/>
                </a:solidFill>
                <a:latin typeface="Arial" panose="020B0604020202020204" pitchFamily="34" charset="0"/>
              </a:defRPr>
            </a:lvl6pPr>
            <a:lvl7pPr marL="3011488" indent="-233363" defTabSz="931863" eaLnBrk="0" fontAlgn="base" hangingPunct="0">
              <a:spcBef>
                <a:spcPct val="30000"/>
              </a:spcBef>
              <a:spcAft>
                <a:spcPct val="0"/>
              </a:spcAft>
              <a:defRPr sz="1200">
                <a:solidFill>
                  <a:schemeClr val="tx1"/>
                </a:solidFill>
                <a:latin typeface="Arial" panose="020B0604020202020204" pitchFamily="34" charset="0"/>
              </a:defRPr>
            </a:lvl7pPr>
            <a:lvl8pPr marL="3468688" indent="-233363" defTabSz="931863" eaLnBrk="0" fontAlgn="base" hangingPunct="0">
              <a:spcBef>
                <a:spcPct val="30000"/>
              </a:spcBef>
              <a:spcAft>
                <a:spcPct val="0"/>
              </a:spcAft>
              <a:defRPr sz="1200">
                <a:solidFill>
                  <a:schemeClr val="tx1"/>
                </a:solidFill>
                <a:latin typeface="Arial" panose="020B0604020202020204" pitchFamily="34" charset="0"/>
              </a:defRPr>
            </a:lvl8pPr>
            <a:lvl9pPr marL="3925888" indent="-233363" defTabSz="931863"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fld id="{6976F207-C965-475A-A60E-A8B0520C9760}" type="slidenum">
              <a:rPr lang="en-US" altLang="en-US"/>
              <a:pPr algn="r">
                <a:spcBef>
                  <a:spcPct val="0"/>
                </a:spcBef>
              </a:pPr>
              <a:t>15</a:t>
            </a:fld>
            <a:endParaRPr lang="en-US" altLang="en-US"/>
          </a:p>
        </p:txBody>
      </p:sp>
    </p:spTree>
    <p:extLst>
      <p:ext uri="{BB962C8B-B14F-4D97-AF65-F5344CB8AC3E}">
        <p14:creationId xmlns:p14="http://schemas.microsoft.com/office/powerpoint/2010/main" val="25960548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0C7B981-5049-4D6E-840F-6B7F593C90EC}" type="slidenum">
              <a:rPr lang="en-CA" altLang="en-US"/>
              <a:pPr>
                <a:spcBef>
                  <a:spcPct val="0"/>
                </a:spcBef>
              </a:pPr>
              <a:t>16</a:t>
            </a:fld>
            <a:endParaRPr lang="en-CA" altLang="en-US"/>
          </a:p>
        </p:txBody>
      </p:sp>
      <p:sp>
        <p:nvSpPr>
          <p:cNvPr id="34819" name="Slide Image Placeholder 1"/>
          <p:cNvSpPr>
            <a:spLocks noGrp="1" noRot="1" noChangeAspect="1" noTextEdit="1"/>
          </p:cNvSpPr>
          <p:nvPr>
            <p:ph type="sldImg"/>
          </p:nvPr>
        </p:nvSpPr>
        <p:spPr>
          <a:xfrm>
            <a:off x="1181100" y="696913"/>
            <a:ext cx="4648200" cy="3486150"/>
          </a:xfrm>
          <a:ln/>
        </p:spPr>
      </p:sp>
      <p:sp>
        <p:nvSpPr>
          <p:cNvPr id="34820" name="Notes Placeholder 2"/>
          <p:cNvSpPr>
            <a:spLocks noGrp="1"/>
          </p:cNvSpPr>
          <p:nvPr>
            <p:ph type="body" idx="1"/>
          </p:nvPr>
        </p:nvSpPr>
        <p:spPr>
          <a:noFill/>
        </p:spPr>
        <p:txBody>
          <a:bodyPr lIns="93177" tIns="46589" rIns="93177" bIns="46589"/>
          <a:lstStyle/>
          <a:p>
            <a:pPr eaLnBrk="1" hangingPunct="1">
              <a:spcBef>
                <a:spcPct val="0"/>
              </a:spcBef>
            </a:pPr>
            <a:r>
              <a:rPr lang="en-US" altLang="en-US" dirty="0">
                <a:latin typeface="Arial" panose="020B0604020202020204" pitchFamily="34" charset="0"/>
              </a:rPr>
              <a:t>August shows the peak intensity for 2022. Active fire in August</a:t>
            </a:r>
            <a:r>
              <a:rPr lang="en-US" altLang="en-US" baseline="0" dirty="0">
                <a:latin typeface="Arial" panose="020B0604020202020204" pitchFamily="34" charset="0"/>
              </a:rPr>
              <a:t> can carry on through September or longer, but in September, we begin to see fire activity wane in the north due to cooler days, longer nights, better moisture retention, less lightning, and possible snow events. </a:t>
            </a:r>
            <a:endParaRPr lang="en-US" altLang="en-US" dirty="0">
              <a:latin typeface="Arial" panose="020B0604020202020204" pitchFamily="34" charset="0"/>
            </a:endParaRPr>
          </a:p>
        </p:txBody>
      </p:sp>
      <p:sp>
        <p:nvSpPr>
          <p:cNvPr id="34821"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a:spcBef>
                <a:spcPct val="30000"/>
              </a:spcBef>
              <a:defRPr sz="1200">
                <a:solidFill>
                  <a:schemeClr val="tx1"/>
                </a:solidFill>
                <a:latin typeface="Arial" panose="020B0604020202020204" pitchFamily="34" charset="0"/>
              </a:defRPr>
            </a:lvl1pPr>
            <a:lvl2pPr marL="757238" indent="-292100" defTabSz="931863">
              <a:spcBef>
                <a:spcPct val="30000"/>
              </a:spcBef>
              <a:defRPr sz="1200">
                <a:solidFill>
                  <a:schemeClr val="tx1"/>
                </a:solidFill>
                <a:latin typeface="Arial" panose="020B0604020202020204" pitchFamily="34" charset="0"/>
              </a:defRPr>
            </a:lvl2pPr>
            <a:lvl3pPr marL="1165225" indent="-233363" defTabSz="931863">
              <a:spcBef>
                <a:spcPct val="30000"/>
              </a:spcBef>
              <a:defRPr sz="1200">
                <a:solidFill>
                  <a:schemeClr val="tx1"/>
                </a:solidFill>
                <a:latin typeface="Arial" panose="020B0604020202020204" pitchFamily="34" charset="0"/>
              </a:defRPr>
            </a:lvl3pPr>
            <a:lvl4pPr marL="1630363" indent="-233363" defTabSz="931863">
              <a:spcBef>
                <a:spcPct val="30000"/>
              </a:spcBef>
              <a:defRPr sz="1200">
                <a:solidFill>
                  <a:schemeClr val="tx1"/>
                </a:solidFill>
                <a:latin typeface="Arial" panose="020B0604020202020204" pitchFamily="34" charset="0"/>
              </a:defRPr>
            </a:lvl4pPr>
            <a:lvl5pPr marL="2097088" indent="-233363" defTabSz="931863">
              <a:spcBef>
                <a:spcPct val="30000"/>
              </a:spcBef>
              <a:defRPr sz="1200">
                <a:solidFill>
                  <a:schemeClr val="tx1"/>
                </a:solidFill>
                <a:latin typeface="Arial" panose="020B0604020202020204" pitchFamily="34" charset="0"/>
              </a:defRPr>
            </a:lvl5pPr>
            <a:lvl6pPr marL="2554288" indent="-233363" defTabSz="931863" eaLnBrk="0" fontAlgn="base" hangingPunct="0">
              <a:spcBef>
                <a:spcPct val="30000"/>
              </a:spcBef>
              <a:spcAft>
                <a:spcPct val="0"/>
              </a:spcAft>
              <a:defRPr sz="1200">
                <a:solidFill>
                  <a:schemeClr val="tx1"/>
                </a:solidFill>
                <a:latin typeface="Arial" panose="020B0604020202020204" pitchFamily="34" charset="0"/>
              </a:defRPr>
            </a:lvl6pPr>
            <a:lvl7pPr marL="3011488" indent="-233363" defTabSz="931863" eaLnBrk="0" fontAlgn="base" hangingPunct="0">
              <a:spcBef>
                <a:spcPct val="30000"/>
              </a:spcBef>
              <a:spcAft>
                <a:spcPct val="0"/>
              </a:spcAft>
              <a:defRPr sz="1200">
                <a:solidFill>
                  <a:schemeClr val="tx1"/>
                </a:solidFill>
                <a:latin typeface="Arial" panose="020B0604020202020204" pitchFamily="34" charset="0"/>
              </a:defRPr>
            </a:lvl7pPr>
            <a:lvl8pPr marL="3468688" indent="-233363" defTabSz="931863" eaLnBrk="0" fontAlgn="base" hangingPunct="0">
              <a:spcBef>
                <a:spcPct val="30000"/>
              </a:spcBef>
              <a:spcAft>
                <a:spcPct val="0"/>
              </a:spcAft>
              <a:defRPr sz="1200">
                <a:solidFill>
                  <a:schemeClr val="tx1"/>
                </a:solidFill>
                <a:latin typeface="Arial" panose="020B0604020202020204" pitchFamily="34" charset="0"/>
              </a:defRPr>
            </a:lvl8pPr>
            <a:lvl9pPr marL="3925888" indent="-233363" defTabSz="931863"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fld id="{6976F207-C965-475A-A60E-A8B0520C9760}" type="slidenum">
              <a:rPr lang="en-US" altLang="en-US"/>
              <a:pPr algn="r">
                <a:spcBef>
                  <a:spcPct val="0"/>
                </a:spcBef>
              </a:pPr>
              <a:t>16</a:t>
            </a:fld>
            <a:endParaRPr lang="en-US" altLang="en-US"/>
          </a:p>
        </p:txBody>
      </p:sp>
    </p:spTree>
    <p:extLst>
      <p:ext uri="{BB962C8B-B14F-4D97-AF65-F5344CB8AC3E}">
        <p14:creationId xmlns:p14="http://schemas.microsoft.com/office/powerpoint/2010/main" val="21667501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0C7B981-5049-4D6E-840F-6B7F593C90EC}" type="slidenum">
              <a:rPr lang="en-CA" altLang="en-US"/>
              <a:pPr>
                <a:spcBef>
                  <a:spcPct val="0"/>
                </a:spcBef>
              </a:pPr>
              <a:t>17</a:t>
            </a:fld>
            <a:endParaRPr lang="en-CA" altLang="en-US"/>
          </a:p>
        </p:txBody>
      </p:sp>
      <p:sp>
        <p:nvSpPr>
          <p:cNvPr id="34819" name="Slide Image Placeholder 1"/>
          <p:cNvSpPr>
            <a:spLocks noGrp="1" noRot="1" noChangeAspect="1" noTextEdit="1"/>
          </p:cNvSpPr>
          <p:nvPr>
            <p:ph type="sldImg"/>
          </p:nvPr>
        </p:nvSpPr>
        <p:spPr>
          <a:xfrm>
            <a:off x="1181100" y="696913"/>
            <a:ext cx="4648200" cy="3486150"/>
          </a:xfrm>
          <a:ln/>
        </p:spPr>
      </p:sp>
      <p:sp>
        <p:nvSpPr>
          <p:cNvPr id="34820" name="Notes Placeholder 2"/>
          <p:cNvSpPr>
            <a:spLocks noGrp="1"/>
          </p:cNvSpPr>
          <p:nvPr>
            <p:ph type="body" idx="1"/>
          </p:nvPr>
        </p:nvSpPr>
        <p:spPr>
          <a:noFill/>
        </p:spPr>
        <p:txBody>
          <a:bodyPr lIns="93177" tIns="46589" rIns="93177" bIns="46589"/>
          <a:lstStyle/>
          <a:p>
            <a:pPr eaLnBrk="1" hangingPunct="1">
              <a:spcBef>
                <a:spcPct val="0"/>
              </a:spcBef>
            </a:pPr>
            <a:r>
              <a:rPr lang="en-US" altLang="en-US" dirty="0">
                <a:latin typeface="Arial" panose="020B0604020202020204" pitchFamily="34" charset="0"/>
              </a:rPr>
              <a:t>August shows the peak intensity for 2022. Active fire in August</a:t>
            </a:r>
            <a:r>
              <a:rPr lang="en-US" altLang="en-US" baseline="0" dirty="0">
                <a:latin typeface="Arial" panose="020B0604020202020204" pitchFamily="34" charset="0"/>
              </a:rPr>
              <a:t> can carry on through September or longer, but in September, we begin to see fire activity wane in the north due to cooler days, longer nights, better moisture retention, less lightning, and possible snow events. </a:t>
            </a:r>
            <a:endParaRPr lang="en-US" altLang="en-US" dirty="0">
              <a:latin typeface="Arial" panose="020B0604020202020204" pitchFamily="34" charset="0"/>
            </a:endParaRPr>
          </a:p>
        </p:txBody>
      </p:sp>
      <p:sp>
        <p:nvSpPr>
          <p:cNvPr id="34821"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a:spcBef>
                <a:spcPct val="30000"/>
              </a:spcBef>
              <a:defRPr sz="1200">
                <a:solidFill>
                  <a:schemeClr val="tx1"/>
                </a:solidFill>
                <a:latin typeface="Arial" panose="020B0604020202020204" pitchFamily="34" charset="0"/>
              </a:defRPr>
            </a:lvl1pPr>
            <a:lvl2pPr marL="757238" indent="-292100" defTabSz="931863">
              <a:spcBef>
                <a:spcPct val="30000"/>
              </a:spcBef>
              <a:defRPr sz="1200">
                <a:solidFill>
                  <a:schemeClr val="tx1"/>
                </a:solidFill>
                <a:latin typeface="Arial" panose="020B0604020202020204" pitchFamily="34" charset="0"/>
              </a:defRPr>
            </a:lvl2pPr>
            <a:lvl3pPr marL="1165225" indent="-233363" defTabSz="931863">
              <a:spcBef>
                <a:spcPct val="30000"/>
              </a:spcBef>
              <a:defRPr sz="1200">
                <a:solidFill>
                  <a:schemeClr val="tx1"/>
                </a:solidFill>
                <a:latin typeface="Arial" panose="020B0604020202020204" pitchFamily="34" charset="0"/>
              </a:defRPr>
            </a:lvl3pPr>
            <a:lvl4pPr marL="1630363" indent="-233363" defTabSz="931863">
              <a:spcBef>
                <a:spcPct val="30000"/>
              </a:spcBef>
              <a:defRPr sz="1200">
                <a:solidFill>
                  <a:schemeClr val="tx1"/>
                </a:solidFill>
                <a:latin typeface="Arial" panose="020B0604020202020204" pitchFamily="34" charset="0"/>
              </a:defRPr>
            </a:lvl4pPr>
            <a:lvl5pPr marL="2097088" indent="-233363" defTabSz="931863">
              <a:spcBef>
                <a:spcPct val="30000"/>
              </a:spcBef>
              <a:defRPr sz="1200">
                <a:solidFill>
                  <a:schemeClr val="tx1"/>
                </a:solidFill>
                <a:latin typeface="Arial" panose="020B0604020202020204" pitchFamily="34" charset="0"/>
              </a:defRPr>
            </a:lvl5pPr>
            <a:lvl6pPr marL="2554288" indent="-233363" defTabSz="931863" eaLnBrk="0" fontAlgn="base" hangingPunct="0">
              <a:spcBef>
                <a:spcPct val="30000"/>
              </a:spcBef>
              <a:spcAft>
                <a:spcPct val="0"/>
              </a:spcAft>
              <a:defRPr sz="1200">
                <a:solidFill>
                  <a:schemeClr val="tx1"/>
                </a:solidFill>
                <a:latin typeface="Arial" panose="020B0604020202020204" pitchFamily="34" charset="0"/>
              </a:defRPr>
            </a:lvl6pPr>
            <a:lvl7pPr marL="3011488" indent="-233363" defTabSz="931863" eaLnBrk="0" fontAlgn="base" hangingPunct="0">
              <a:spcBef>
                <a:spcPct val="30000"/>
              </a:spcBef>
              <a:spcAft>
                <a:spcPct val="0"/>
              </a:spcAft>
              <a:defRPr sz="1200">
                <a:solidFill>
                  <a:schemeClr val="tx1"/>
                </a:solidFill>
                <a:latin typeface="Arial" panose="020B0604020202020204" pitchFamily="34" charset="0"/>
              </a:defRPr>
            </a:lvl7pPr>
            <a:lvl8pPr marL="3468688" indent="-233363" defTabSz="931863" eaLnBrk="0" fontAlgn="base" hangingPunct="0">
              <a:spcBef>
                <a:spcPct val="30000"/>
              </a:spcBef>
              <a:spcAft>
                <a:spcPct val="0"/>
              </a:spcAft>
              <a:defRPr sz="1200">
                <a:solidFill>
                  <a:schemeClr val="tx1"/>
                </a:solidFill>
                <a:latin typeface="Arial" panose="020B0604020202020204" pitchFamily="34" charset="0"/>
              </a:defRPr>
            </a:lvl8pPr>
            <a:lvl9pPr marL="3925888" indent="-233363" defTabSz="931863"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fld id="{6976F207-C965-475A-A60E-A8B0520C9760}" type="slidenum">
              <a:rPr lang="en-US" altLang="en-US"/>
              <a:pPr algn="r">
                <a:spcBef>
                  <a:spcPct val="0"/>
                </a:spcBef>
              </a:pPr>
              <a:t>17</a:t>
            </a:fld>
            <a:endParaRPr lang="en-US" altLang="en-US"/>
          </a:p>
        </p:txBody>
      </p:sp>
    </p:spTree>
    <p:extLst>
      <p:ext uri="{BB962C8B-B14F-4D97-AF65-F5344CB8AC3E}">
        <p14:creationId xmlns:p14="http://schemas.microsoft.com/office/powerpoint/2010/main" val="14494043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0C7B981-5049-4D6E-840F-6B7F593C90EC}" type="slidenum">
              <a:rPr lang="en-CA" altLang="en-US"/>
              <a:pPr>
                <a:spcBef>
                  <a:spcPct val="0"/>
                </a:spcBef>
              </a:pPr>
              <a:t>18</a:t>
            </a:fld>
            <a:endParaRPr lang="en-CA" altLang="en-US"/>
          </a:p>
        </p:txBody>
      </p:sp>
      <p:sp>
        <p:nvSpPr>
          <p:cNvPr id="34819" name="Slide Image Placeholder 1"/>
          <p:cNvSpPr>
            <a:spLocks noGrp="1" noRot="1" noChangeAspect="1" noTextEdit="1"/>
          </p:cNvSpPr>
          <p:nvPr>
            <p:ph type="sldImg"/>
          </p:nvPr>
        </p:nvSpPr>
        <p:spPr>
          <a:xfrm>
            <a:off x="1181100" y="696913"/>
            <a:ext cx="4648200" cy="3486150"/>
          </a:xfrm>
          <a:ln/>
        </p:spPr>
      </p:sp>
      <p:sp>
        <p:nvSpPr>
          <p:cNvPr id="34820" name="Notes Placeholder 2"/>
          <p:cNvSpPr>
            <a:spLocks noGrp="1"/>
          </p:cNvSpPr>
          <p:nvPr>
            <p:ph type="body" idx="1"/>
          </p:nvPr>
        </p:nvSpPr>
        <p:spPr>
          <a:noFill/>
        </p:spPr>
        <p:txBody>
          <a:bodyPr lIns="93177" tIns="46589" rIns="93177" bIns="46589"/>
          <a:lstStyle/>
          <a:p>
            <a:pPr eaLnBrk="1" hangingPunct="1">
              <a:spcBef>
                <a:spcPct val="0"/>
              </a:spcBef>
            </a:pPr>
            <a:endParaRPr lang="en-US" altLang="en-US">
              <a:latin typeface="Arial" panose="020B0604020202020204" pitchFamily="34" charset="0"/>
            </a:endParaRPr>
          </a:p>
        </p:txBody>
      </p:sp>
      <p:sp>
        <p:nvSpPr>
          <p:cNvPr id="34821"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a:spcBef>
                <a:spcPct val="30000"/>
              </a:spcBef>
              <a:defRPr sz="1200">
                <a:solidFill>
                  <a:schemeClr val="tx1"/>
                </a:solidFill>
                <a:latin typeface="Arial" panose="020B0604020202020204" pitchFamily="34" charset="0"/>
              </a:defRPr>
            </a:lvl1pPr>
            <a:lvl2pPr marL="757238" indent="-292100" defTabSz="931863">
              <a:spcBef>
                <a:spcPct val="30000"/>
              </a:spcBef>
              <a:defRPr sz="1200">
                <a:solidFill>
                  <a:schemeClr val="tx1"/>
                </a:solidFill>
                <a:latin typeface="Arial" panose="020B0604020202020204" pitchFamily="34" charset="0"/>
              </a:defRPr>
            </a:lvl2pPr>
            <a:lvl3pPr marL="1165225" indent="-233363" defTabSz="931863">
              <a:spcBef>
                <a:spcPct val="30000"/>
              </a:spcBef>
              <a:defRPr sz="1200">
                <a:solidFill>
                  <a:schemeClr val="tx1"/>
                </a:solidFill>
                <a:latin typeface="Arial" panose="020B0604020202020204" pitchFamily="34" charset="0"/>
              </a:defRPr>
            </a:lvl3pPr>
            <a:lvl4pPr marL="1630363" indent="-233363" defTabSz="931863">
              <a:spcBef>
                <a:spcPct val="30000"/>
              </a:spcBef>
              <a:defRPr sz="1200">
                <a:solidFill>
                  <a:schemeClr val="tx1"/>
                </a:solidFill>
                <a:latin typeface="Arial" panose="020B0604020202020204" pitchFamily="34" charset="0"/>
              </a:defRPr>
            </a:lvl4pPr>
            <a:lvl5pPr marL="2097088" indent="-233363" defTabSz="931863">
              <a:spcBef>
                <a:spcPct val="30000"/>
              </a:spcBef>
              <a:defRPr sz="1200">
                <a:solidFill>
                  <a:schemeClr val="tx1"/>
                </a:solidFill>
                <a:latin typeface="Arial" panose="020B0604020202020204" pitchFamily="34" charset="0"/>
              </a:defRPr>
            </a:lvl5pPr>
            <a:lvl6pPr marL="2554288" indent="-233363" defTabSz="931863" eaLnBrk="0" fontAlgn="base" hangingPunct="0">
              <a:spcBef>
                <a:spcPct val="30000"/>
              </a:spcBef>
              <a:spcAft>
                <a:spcPct val="0"/>
              </a:spcAft>
              <a:defRPr sz="1200">
                <a:solidFill>
                  <a:schemeClr val="tx1"/>
                </a:solidFill>
                <a:latin typeface="Arial" panose="020B0604020202020204" pitchFamily="34" charset="0"/>
              </a:defRPr>
            </a:lvl6pPr>
            <a:lvl7pPr marL="3011488" indent="-233363" defTabSz="931863" eaLnBrk="0" fontAlgn="base" hangingPunct="0">
              <a:spcBef>
                <a:spcPct val="30000"/>
              </a:spcBef>
              <a:spcAft>
                <a:spcPct val="0"/>
              </a:spcAft>
              <a:defRPr sz="1200">
                <a:solidFill>
                  <a:schemeClr val="tx1"/>
                </a:solidFill>
                <a:latin typeface="Arial" panose="020B0604020202020204" pitchFamily="34" charset="0"/>
              </a:defRPr>
            </a:lvl7pPr>
            <a:lvl8pPr marL="3468688" indent="-233363" defTabSz="931863" eaLnBrk="0" fontAlgn="base" hangingPunct="0">
              <a:spcBef>
                <a:spcPct val="30000"/>
              </a:spcBef>
              <a:spcAft>
                <a:spcPct val="0"/>
              </a:spcAft>
              <a:defRPr sz="1200">
                <a:solidFill>
                  <a:schemeClr val="tx1"/>
                </a:solidFill>
                <a:latin typeface="Arial" panose="020B0604020202020204" pitchFamily="34" charset="0"/>
              </a:defRPr>
            </a:lvl8pPr>
            <a:lvl9pPr marL="3925888" indent="-233363" defTabSz="931863"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fld id="{6976F207-C965-475A-A60E-A8B0520C9760}" type="slidenum">
              <a:rPr lang="en-US" altLang="en-US"/>
              <a:pPr algn="r">
                <a:spcBef>
                  <a:spcPct val="0"/>
                </a:spcBef>
              </a:pPr>
              <a:t>18</a:t>
            </a:fld>
            <a:endParaRPr lang="en-US" altLang="en-US"/>
          </a:p>
        </p:txBody>
      </p:sp>
    </p:spTree>
    <p:extLst>
      <p:ext uri="{BB962C8B-B14F-4D97-AF65-F5344CB8AC3E}">
        <p14:creationId xmlns:p14="http://schemas.microsoft.com/office/powerpoint/2010/main" val="42527426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0C7B981-5049-4D6E-840F-6B7F593C90EC}" type="slidenum">
              <a:rPr lang="en-CA" altLang="en-US"/>
              <a:pPr>
                <a:spcBef>
                  <a:spcPct val="0"/>
                </a:spcBef>
              </a:pPr>
              <a:t>19</a:t>
            </a:fld>
            <a:endParaRPr lang="en-CA" altLang="en-US"/>
          </a:p>
        </p:txBody>
      </p:sp>
      <p:sp>
        <p:nvSpPr>
          <p:cNvPr id="34819" name="Slide Image Placeholder 1"/>
          <p:cNvSpPr>
            <a:spLocks noGrp="1" noRot="1" noChangeAspect="1" noTextEdit="1"/>
          </p:cNvSpPr>
          <p:nvPr>
            <p:ph type="sldImg"/>
          </p:nvPr>
        </p:nvSpPr>
        <p:spPr>
          <a:xfrm>
            <a:off x="1181100" y="696913"/>
            <a:ext cx="4648200" cy="3486150"/>
          </a:xfrm>
          <a:ln/>
        </p:spPr>
      </p:sp>
      <p:sp>
        <p:nvSpPr>
          <p:cNvPr id="34820" name="Notes Placeholder 2"/>
          <p:cNvSpPr>
            <a:spLocks noGrp="1"/>
          </p:cNvSpPr>
          <p:nvPr>
            <p:ph type="body" idx="1"/>
          </p:nvPr>
        </p:nvSpPr>
        <p:spPr>
          <a:noFill/>
        </p:spPr>
        <p:txBody>
          <a:bodyPr lIns="93177" tIns="46589" rIns="93177" bIns="46589"/>
          <a:lstStyle/>
          <a:p>
            <a:pPr eaLnBrk="1" hangingPunct="1">
              <a:spcBef>
                <a:spcPct val="0"/>
              </a:spcBef>
            </a:pPr>
            <a:endParaRPr lang="en-US" altLang="en-US">
              <a:latin typeface="Arial" panose="020B0604020202020204" pitchFamily="34" charset="0"/>
            </a:endParaRPr>
          </a:p>
        </p:txBody>
      </p:sp>
      <p:sp>
        <p:nvSpPr>
          <p:cNvPr id="34821"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a:spcBef>
                <a:spcPct val="30000"/>
              </a:spcBef>
              <a:defRPr sz="1200">
                <a:solidFill>
                  <a:schemeClr val="tx1"/>
                </a:solidFill>
                <a:latin typeface="Arial" panose="020B0604020202020204" pitchFamily="34" charset="0"/>
              </a:defRPr>
            </a:lvl1pPr>
            <a:lvl2pPr marL="757238" indent="-292100" defTabSz="931863">
              <a:spcBef>
                <a:spcPct val="30000"/>
              </a:spcBef>
              <a:defRPr sz="1200">
                <a:solidFill>
                  <a:schemeClr val="tx1"/>
                </a:solidFill>
                <a:latin typeface="Arial" panose="020B0604020202020204" pitchFamily="34" charset="0"/>
              </a:defRPr>
            </a:lvl2pPr>
            <a:lvl3pPr marL="1165225" indent="-233363" defTabSz="931863">
              <a:spcBef>
                <a:spcPct val="30000"/>
              </a:spcBef>
              <a:defRPr sz="1200">
                <a:solidFill>
                  <a:schemeClr val="tx1"/>
                </a:solidFill>
                <a:latin typeface="Arial" panose="020B0604020202020204" pitchFamily="34" charset="0"/>
              </a:defRPr>
            </a:lvl3pPr>
            <a:lvl4pPr marL="1630363" indent="-233363" defTabSz="931863">
              <a:spcBef>
                <a:spcPct val="30000"/>
              </a:spcBef>
              <a:defRPr sz="1200">
                <a:solidFill>
                  <a:schemeClr val="tx1"/>
                </a:solidFill>
                <a:latin typeface="Arial" panose="020B0604020202020204" pitchFamily="34" charset="0"/>
              </a:defRPr>
            </a:lvl4pPr>
            <a:lvl5pPr marL="2097088" indent="-233363" defTabSz="931863">
              <a:spcBef>
                <a:spcPct val="30000"/>
              </a:spcBef>
              <a:defRPr sz="1200">
                <a:solidFill>
                  <a:schemeClr val="tx1"/>
                </a:solidFill>
                <a:latin typeface="Arial" panose="020B0604020202020204" pitchFamily="34" charset="0"/>
              </a:defRPr>
            </a:lvl5pPr>
            <a:lvl6pPr marL="2554288" indent="-233363" defTabSz="931863" eaLnBrk="0" fontAlgn="base" hangingPunct="0">
              <a:spcBef>
                <a:spcPct val="30000"/>
              </a:spcBef>
              <a:spcAft>
                <a:spcPct val="0"/>
              </a:spcAft>
              <a:defRPr sz="1200">
                <a:solidFill>
                  <a:schemeClr val="tx1"/>
                </a:solidFill>
                <a:latin typeface="Arial" panose="020B0604020202020204" pitchFamily="34" charset="0"/>
              </a:defRPr>
            </a:lvl6pPr>
            <a:lvl7pPr marL="3011488" indent="-233363" defTabSz="931863" eaLnBrk="0" fontAlgn="base" hangingPunct="0">
              <a:spcBef>
                <a:spcPct val="30000"/>
              </a:spcBef>
              <a:spcAft>
                <a:spcPct val="0"/>
              </a:spcAft>
              <a:defRPr sz="1200">
                <a:solidFill>
                  <a:schemeClr val="tx1"/>
                </a:solidFill>
                <a:latin typeface="Arial" panose="020B0604020202020204" pitchFamily="34" charset="0"/>
              </a:defRPr>
            </a:lvl7pPr>
            <a:lvl8pPr marL="3468688" indent="-233363" defTabSz="931863" eaLnBrk="0" fontAlgn="base" hangingPunct="0">
              <a:spcBef>
                <a:spcPct val="30000"/>
              </a:spcBef>
              <a:spcAft>
                <a:spcPct val="0"/>
              </a:spcAft>
              <a:defRPr sz="1200">
                <a:solidFill>
                  <a:schemeClr val="tx1"/>
                </a:solidFill>
                <a:latin typeface="Arial" panose="020B0604020202020204" pitchFamily="34" charset="0"/>
              </a:defRPr>
            </a:lvl8pPr>
            <a:lvl9pPr marL="3925888" indent="-233363" defTabSz="931863"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fld id="{6976F207-C965-475A-A60E-A8B0520C9760}" type="slidenum">
              <a:rPr lang="en-US" altLang="en-US"/>
              <a:pPr algn="r">
                <a:spcBef>
                  <a:spcPct val="0"/>
                </a:spcBef>
              </a:pPr>
              <a:t>19</a:t>
            </a:fld>
            <a:endParaRPr lang="en-US" altLang="en-US"/>
          </a:p>
        </p:txBody>
      </p:sp>
    </p:spTree>
    <p:extLst>
      <p:ext uri="{BB962C8B-B14F-4D97-AF65-F5344CB8AC3E}">
        <p14:creationId xmlns:p14="http://schemas.microsoft.com/office/powerpoint/2010/main" val="23807778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0C7B981-5049-4D6E-840F-6B7F593C90EC}" type="slidenum">
              <a:rPr lang="en-CA" altLang="en-US"/>
              <a:pPr>
                <a:spcBef>
                  <a:spcPct val="0"/>
                </a:spcBef>
              </a:pPr>
              <a:t>20</a:t>
            </a:fld>
            <a:endParaRPr lang="en-CA" altLang="en-US"/>
          </a:p>
        </p:txBody>
      </p:sp>
      <p:sp>
        <p:nvSpPr>
          <p:cNvPr id="34819" name="Slide Image Placeholder 1"/>
          <p:cNvSpPr>
            <a:spLocks noGrp="1" noRot="1" noChangeAspect="1" noTextEdit="1"/>
          </p:cNvSpPr>
          <p:nvPr>
            <p:ph type="sldImg"/>
          </p:nvPr>
        </p:nvSpPr>
        <p:spPr>
          <a:xfrm>
            <a:off x="1181100" y="696913"/>
            <a:ext cx="4648200" cy="3486150"/>
          </a:xfrm>
          <a:ln/>
        </p:spPr>
      </p:sp>
      <p:sp>
        <p:nvSpPr>
          <p:cNvPr id="34820" name="Notes Placeholder 2"/>
          <p:cNvSpPr>
            <a:spLocks noGrp="1"/>
          </p:cNvSpPr>
          <p:nvPr>
            <p:ph type="body" idx="1"/>
          </p:nvPr>
        </p:nvSpPr>
        <p:spPr>
          <a:noFill/>
        </p:spPr>
        <p:txBody>
          <a:bodyPr lIns="93177" tIns="46589" rIns="93177" bIns="46589"/>
          <a:lstStyle/>
          <a:p>
            <a:pPr eaLnBrk="1" hangingPunct="1">
              <a:spcBef>
                <a:spcPct val="0"/>
              </a:spcBef>
            </a:pPr>
            <a:endParaRPr lang="en-US" altLang="en-US">
              <a:latin typeface="Arial" panose="020B0604020202020204" pitchFamily="34" charset="0"/>
            </a:endParaRPr>
          </a:p>
        </p:txBody>
      </p:sp>
      <p:sp>
        <p:nvSpPr>
          <p:cNvPr id="34821"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a:spcBef>
                <a:spcPct val="30000"/>
              </a:spcBef>
              <a:defRPr sz="1200">
                <a:solidFill>
                  <a:schemeClr val="tx1"/>
                </a:solidFill>
                <a:latin typeface="Arial" panose="020B0604020202020204" pitchFamily="34" charset="0"/>
              </a:defRPr>
            </a:lvl1pPr>
            <a:lvl2pPr marL="757238" indent="-292100" defTabSz="931863">
              <a:spcBef>
                <a:spcPct val="30000"/>
              </a:spcBef>
              <a:defRPr sz="1200">
                <a:solidFill>
                  <a:schemeClr val="tx1"/>
                </a:solidFill>
                <a:latin typeface="Arial" panose="020B0604020202020204" pitchFamily="34" charset="0"/>
              </a:defRPr>
            </a:lvl2pPr>
            <a:lvl3pPr marL="1165225" indent="-233363" defTabSz="931863">
              <a:spcBef>
                <a:spcPct val="30000"/>
              </a:spcBef>
              <a:defRPr sz="1200">
                <a:solidFill>
                  <a:schemeClr val="tx1"/>
                </a:solidFill>
                <a:latin typeface="Arial" panose="020B0604020202020204" pitchFamily="34" charset="0"/>
              </a:defRPr>
            </a:lvl3pPr>
            <a:lvl4pPr marL="1630363" indent="-233363" defTabSz="931863">
              <a:spcBef>
                <a:spcPct val="30000"/>
              </a:spcBef>
              <a:defRPr sz="1200">
                <a:solidFill>
                  <a:schemeClr val="tx1"/>
                </a:solidFill>
                <a:latin typeface="Arial" panose="020B0604020202020204" pitchFamily="34" charset="0"/>
              </a:defRPr>
            </a:lvl4pPr>
            <a:lvl5pPr marL="2097088" indent="-233363" defTabSz="931863">
              <a:spcBef>
                <a:spcPct val="30000"/>
              </a:spcBef>
              <a:defRPr sz="1200">
                <a:solidFill>
                  <a:schemeClr val="tx1"/>
                </a:solidFill>
                <a:latin typeface="Arial" panose="020B0604020202020204" pitchFamily="34" charset="0"/>
              </a:defRPr>
            </a:lvl5pPr>
            <a:lvl6pPr marL="2554288" indent="-233363" defTabSz="931863" eaLnBrk="0" fontAlgn="base" hangingPunct="0">
              <a:spcBef>
                <a:spcPct val="30000"/>
              </a:spcBef>
              <a:spcAft>
                <a:spcPct val="0"/>
              </a:spcAft>
              <a:defRPr sz="1200">
                <a:solidFill>
                  <a:schemeClr val="tx1"/>
                </a:solidFill>
                <a:latin typeface="Arial" panose="020B0604020202020204" pitchFamily="34" charset="0"/>
              </a:defRPr>
            </a:lvl6pPr>
            <a:lvl7pPr marL="3011488" indent="-233363" defTabSz="931863" eaLnBrk="0" fontAlgn="base" hangingPunct="0">
              <a:spcBef>
                <a:spcPct val="30000"/>
              </a:spcBef>
              <a:spcAft>
                <a:spcPct val="0"/>
              </a:spcAft>
              <a:defRPr sz="1200">
                <a:solidFill>
                  <a:schemeClr val="tx1"/>
                </a:solidFill>
                <a:latin typeface="Arial" panose="020B0604020202020204" pitchFamily="34" charset="0"/>
              </a:defRPr>
            </a:lvl7pPr>
            <a:lvl8pPr marL="3468688" indent="-233363" defTabSz="931863" eaLnBrk="0" fontAlgn="base" hangingPunct="0">
              <a:spcBef>
                <a:spcPct val="30000"/>
              </a:spcBef>
              <a:spcAft>
                <a:spcPct val="0"/>
              </a:spcAft>
              <a:defRPr sz="1200">
                <a:solidFill>
                  <a:schemeClr val="tx1"/>
                </a:solidFill>
                <a:latin typeface="Arial" panose="020B0604020202020204" pitchFamily="34" charset="0"/>
              </a:defRPr>
            </a:lvl8pPr>
            <a:lvl9pPr marL="3925888" indent="-233363" defTabSz="931863"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fld id="{6976F207-C965-475A-A60E-A8B0520C9760}" type="slidenum">
              <a:rPr lang="en-US" altLang="en-US"/>
              <a:pPr algn="r">
                <a:spcBef>
                  <a:spcPct val="0"/>
                </a:spcBef>
              </a:pPr>
              <a:t>20</a:t>
            </a:fld>
            <a:endParaRPr lang="en-US" altLang="en-US"/>
          </a:p>
        </p:txBody>
      </p:sp>
    </p:spTree>
    <p:extLst>
      <p:ext uri="{BB962C8B-B14F-4D97-AF65-F5344CB8AC3E}">
        <p14:creationId xmlns:p14="http://schemas.microsoft.com/office/powerpoint/2010/main" val="14715256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0C7B981-5049-4D6E-840F-6B7F593C90EC}" type="slidenum">
              <a:rPr lang="en-CA" altLang="en-US"/>
              <a:pPr>
                <a:spcBef>
                  <a:spcPct val="0"/>
                </a:spcBef>
              </a:pPr>
              <a:t>2</a:t>
            </a:fld>
            <a:endParaRPr lang="en-CA" altLang="en-US"/>
          </a:p>
        </p:txBody>
      </p:sp>
      <p:sp>
        <p:nvSpPr>
          <p:cNvPr id="34819" name="Slide Image Placeholder 1"/>
          <p:cNvSpPr>
            <a:spLocks noGrp="1" noRot="1" noChangeAspect="1" noTextEdit="1"/>
          </p:cNvSpPr>
          <p:nvPr>
            <p:ph type="sldImg"/>
          </p:nvPr>
        </p:nvSpPr>
        <p:spPr>
          <a:xfrm>
            <a:off x="1181100" y="696913"/>
            <a:ext cx="4648200" cy="3486150"/>
          </a:xfrm>
          <a:ln/>
        </p:spPr>
      </p:sp>
      <p:sp>
        <p:nvSpPr>
          <p:cNvPr id="34820" name="Notes Placeholder 2"/>
          <p:cNvSpPr>
            <a:spLocks noGrp="1"/>
          </p:cNvSpPr>
          <p:nvPr>
            <p:ph type="body" idx="1"/>
          </p:nvPr>
        </p:nvSpPr>
        <p:spPr>
          <a:noFill/>
        </p:spPr>
        <p:txBody>
          <a:bodyPr lIns="93177" tIns="46589" rIns="93177" bIns="46589"/>
          <a:lstStyle/>
          <a:p>
            <a:pPr eaLnBrk="1" hangingPunct="1">
              <a:spcBef>
                <a:spcPct val="0"/>
              </a:spcBef>
            </a:pPr>
            <a:endParaRPr lang="en-US" altLang="en-US">
              <a:latin typeface="Arial" panose="020B0604020202020204" pitchFamily="34" charset="0"/>
            </a:endParaRPr>
          </a:p>
        </p:txBody>
      </p:sp>
      <p:sp>
        <p:nvSpPr>
          <p:cNvPr id="34821"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a:spcBef>
                <a:spcPct val="30000"/>
              </a:spcBef>
              <a:defRPr sz="1200">
                <a:solidFill>
                  <a:schemeClr val="tx1"/>
                </a:solidFill>
                <a:latin typeface="Arial" panose="020B0604020202020204" pitchFamily="34" charset="0"/>
              </a:defRPr>
            </a:lvl1pPr>
            <a:lvl2pPr marL="757238" indent="-292100" defTabSz="931863">
              <a:spcBef>
                <a:spcPct val="30000"/>
              </a:spcBef>
              <a:defRPr sz="1200">
                <a:solidFill>
                  <a:schemeClr val="tx1"/>
                </a:solidFill>
                <a:latin typeface="Arial" panose="020B0604020202020204" pitchFamily="34" charset="0"/>
              </a:defRPr>
            </a:lvl2pPr>
            <a:lvl3pPr marL="1165225" indent="-233363" defTabSz="931863">
              <a:spcBef>
                <a:spcPct val="30000"/>
              </a:spcBef>
              <a:defRPr sz="1200">
                <a:solidFill>
                  <a:schemeClr val="tx1"/>
                </a:solidFill>
                <a:latin typeface="Arial" panose="020B0604020202020204" pitchFamily="34" charset="0"/>
              </a:defRPr>
            </a:lvl3pPr>
            <a:lvl4pPr marL="1630363" indent="-233363" defTabSz="931863">
              <a:spcBef>
                <a:spcPct val="30000"/>
              </a:spcBef>
              <a:defRPr sz="1200">
                <a:solidFill>
                  <a:schemeClr val="tx1"/>
                </a:solidFill>
                <a:latin typeface="Arial" panose="020B0604020202020204" pitchFamily="34" charset="0"/>
              </a:defRPr>
            </a:lvl4pPr>
            <a:lvl5pPr marL="2097088" indent="-233363" defTabSz="931863">
              <a:spcBef>
                <a:spcPct val="30000"/>
              </a:spcBef>
              <a:defRPr sz="1200">
                <a:solidFill>
                  <a:schemeClr val="tx1"/>
                </a:solidFill>
                <a:latin typeface="Arial" panose="020B0604020202020204" pitchFamily="34" charset="0"/>
              </a:defRPr>
            </a:lvl5pPr>
            <a:lvl6pPr marL="2554288" indent="-233363" defTabSz="931863" eaLnBrk="0" fontAlgn="base" hangingPunct="0">
              <a:spcBef>
                <a:spcPct val="30000"/>
              </a:spcBef>
              <a:spcAft>
                <a:spcPct val="0"/>
              </a:spcAft>
              <a:defRPr sz="1200">
                <a:solidFill>
                  <a:schemeClr val="tx1"/>
                </a:solidFill>
                <a:latin typeface="Arial" panose="020B0604020202020204" pitchFamily="34" charset="0"/>
              </a:defRPr>
            </a:lvl6pPr>
            <a:lvl7pPr marL="3011488" indent="-233363" defTabSz="931863" eaLnBrk="0" fontAlgn="base" hangingPunct="0">
              <a:spcBef>
                <a:spcPct val="30000"/>
              </a:spcBef>
              <a:spcAft>
                <a:spcPct val="0"/>
              </a:spcAft>
              <a:defRPr sz="1200">
                <a:solidFill>
                  <a:schemeClr val="tx1"/>
                </a:solidFill>
                <a:latin typeface="Arial" panose="020B0604020202020204" pitchFamily="34" charset="0"/>
              </a:defRPr>
            </a:lvl7pPr>
            <a:lvl8pPr marL="3468688" indent="-233363" defTabSz="931863" eaLnBrk="0" fontAlgn="base" hangingPunct="0">
              <a:spcBef>
                <a:spcPct val="30000"/>
              </a:spcBef>
              <a:spcAft>
                <a:spcPct val="0"/>
              </a:spcAft>
              <a:defRPr sz="1200">
                <a:solidFill>
                  <a:schemeClr val="tx1"/>
                </a:solidFill>
                <a:latin typeface="Arial" panose="020B0604020202020204" pitchFamily="34" charset="0"/>
              </a:defRPr>
            </a:lvl8pPr>
            <a:lvl9pPr marL="3925888" indent="-233363" defTabSz="931863"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fld id="{6976F207-C965-475A-A60E-A8B0520C9760}" type="slidenum">
              <a:rPr lang="en-US" altLang="en-US"/>
              <a:pPr algn="r">
                <a:spcBef>
                  <a:spcPct val="0"/>
                </a:spcBef>
              </a:pPr>
              <a:t>2</a:t>
            </a:fld>
            <a:endParaRPr lang="en-US" altLang="en-US"/>
          </a:p>
        </p:txBody>
      </p:sp>
    </p:spTree>
    <p:extLst>
      <p:ext uri="{BB962C8B-B14F-4D97-AF65-F5344CB8AC3E}">
        <p14:creationId xmlns:p14="http://schemas.microsoft.com/office/powerpoint/2010/main" val="1340250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0C7B981-5049-4D6E-840F-6B7F593C90EC}" type="slidenum">
              <a:rPr lang="en-CA" altLang="en-US"/>
              <a:pPr>
                <a:spcBef>
                  <a:spcPct val="0"/>
                </a:spcBef>
              </a:pPr>
              <a:t>21</a:t>
            </a:fld>
            <a:endParaRPr lang="en-CA" altLang="en-US"/>
          </a:p>
        </p:txBody>
      </p:sp>
      <p:sp>
        <p:nvSpPr>
          <p:cNvPr id="34819" name="Slide Image Placeholder 1"/>
          <p:cNvSpPr>
            <a:spLocks noGrp="1" noRot="1" noChangeAspect="1" noTextEdit="1"/>
          </p:cNvSpPr>
          <p:nvPr>
            <p:ph type="sldImg"/>
          </p:nvPr>
        </p:nvSpPr>
        <p:spPr>
          <a:xfrm>
            <a:off x="1181100" y="696913"/>
            <a:ext cx="4648200" cy="3486150"/>
          </a:xfrm>
          <a:ln/>
        </p:spPr>
      </p:sp>
      <p:sp>
        <p:nvSpPr>
          <p:cNvPr id="34820" name="Notes Placeholder 2"/>
          <p:cNvSpPr>
            <a:spLocks noGrp="1"/>
          </p:cNvSpPr>
          <p:nvPr>
            <p:ph type="body" idx="1"/>
          </p:nvPr>
        </p:nvSpPr>
        <p:spPr>
          <a:noFill/>
        </p:spPr>
        <p:txBody>
          <a:bodyPr lIns="93177" tIns="46589" rIns="93177" bIns="46589"/>
          <a:lstStyle/>
          <a:p>
            <a:pPr eaLnBrk="1" hangingPunct="1">
              <a:spcBef>
                <a:spcPct val="0"/>
              </a:spcBef>
            </a:pPr>
            <a:endParaRPr lang="en-US" altLang="en-US">
              <a:latin typeface="Arial" panose="020B0604020202020204" pitchFamily="34" charset="0"/>
            </a:endParaRPr>
          </a:p>
        </p:txBody>
      </p:sp>
      <p:sp>
        <p:nvSpPr>
          <p:cNvPr id="34821"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a:spcBef>
                <a:spcPct val="30000"/>
              </a:spcBef>
              <a:defRPr sz="1200">
                <a:solidFill>
                  <a:schemeClr val="tx1"/>
                </a:solidFill>
                <a:latin typeface="Arial" panose="020B0604020202020204" pitchFamily="34" charset="0"/>
              </a:defRPr>
            </a:lvl1pPr>
            <a:lvl2pPr marL="757238" indent="-292100" defTabSz="931863">
              <a:spcBef>
                <a:spcPct val="30000"/>
              </a:spcBef>
              <a:defRPr sz="1200">
                <a:solidFill>
                  <a:schemeClr val="tx1"/>
                </a:solidFill>
                <a:latin typeface="Arial" panose="020B0604020202020204" pitchFamily="34" charset="0"/>
              </a:defRPr>
            </a:lvl2pPr>
            <a:lvl3pPr marL="1165225" indent="-233363" defTabSz="931863">
              <a:spcBef>
                <a:spcPct val="30000"/>
              </a:spcBef>
              <a:defRPr sz="1200">
                <a:solidFill>
                  <a:schemeClr val="tx1"/>
                </a:solidFill>
                <a:latin typeface="Arial" panose="020B0604020202020204" pitchFamily="34" charset="0"/>
              </a:defRPr>
            </a:lvl3pPr>
            <a:lvl4pPr marL="1630363" indent="-233363" defTabSz="931863">
              <a:spcBef>
                <a:spcPct val="30000"/>
              </a:spcBef>
              <a:defRPr sz="1200">
                <a:solidFill>
                  <a:schemeClr val="tx1"/>
                </a:solidFill>
                <a:latin typeface="Arial" panose="020B0604020202020204" pitchFamily="34" charset="0"/>
              </a:defRPr>
            </a:lvl4pPr>
            <a:lvl5pPr marL="2097088" indent="-233363" defTabSz="931863">
              <a:spcBef>
                <a:spcPct val="30000"/>
              </a:spcBef>
              <a:defRPr sz="1200">
                <a:solidFill>
                  <a:schemeClr val="tx1"/>
                </a:solidFill>
                <a:latin typeface="Arial" panose="020B0604020202020204" pitchFamily="34" charset="0"/>
              </a:defRPr>
            </a:lvl5pPr>
            <a:lvl6pPr marL="2554288" indent="-233363" defTabSz="931863" eaLnBrk="0" fontAlgn="base" hangingPunct="0">
              <a:spcBef>
                <a:spcPct val="30000"/>
              </a:spcBef>
              <a:spcAft>
                <a:spcPct val="0"/>
              </a:spcAft>
              <a:defRPr sz="1200">
                <a:solidFill>
                  <a:schemeClr val="tx1"/>
                </a:solidFill>
                <a:latin typeface="Arial" panose="020B0604020202020204" pitchFamily="34" charset="0"/>
              </a:defRPr>
            </a:lvl6pPr>
            <a:lvl7pPr marL="3011488" indent="-233363" defTabSz="931863" eaLnBrk="0" fontAlgn="base" hangingPunct="0">
              <a:spcBef>
                <a:spcPct val="30000"/>
              </a:spcBef>
              <a:spcAft>
                <a:spcPct val="0"/>
              </a:spcAft>
              <a:defRPr sz="1200">
                <a:solidFill>
                  <a:schemeClr val="tx1"/>
                </a:solidFill>
                <a:latin typeface="Arial" panose="020B0604020202020204" pitchFamily="34" charset="0"/>
              </a:defRPr>
            </a:lvl7pPr>
            <a:lvl8pPr marL="3468688" indent="-233363" defTabSz="931863" eaLnBrk="0" fontAlgn="base" hangingPunct="0">
              <a:spcBef>
                <a:spcPct val="30000"/>
              </a:spcBef>
              <a:spcAft>
                <a:spcPct val="0"/>
              </a:spcAft>
              <a:defRPr sz="1200">
                <a:solidFill>
                  <a:schemeClr val="tx1"/>
                </a:solidFill>
                <a:latin typeface="Arial" panose="020B0604020202020204" pitchFamily="34" charset="0"/>
              </a:defRPr>
            </a:lvl8pPr>
            <a:lvl9pPr marL="3925888" indent="-233363" defTabSz="931863"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fld id="{6976F207-C965-475A-A60E-A8B0520C9760}" type="slidenum">
              <a:rPr lang="en-US" altLang="en-US"/>
              <a:pPr algn="r">
                <a:spcBef>
                  <a:spcPct val="0"/>
                </a:spcBef>
              </a:pPr>
              <a:t>21</a:t>
            </a:fld>
            <a:endParaRPr lang="en-US" altLang="en-US"/>
          </a:p>
        </p:txBody>
      </p:sp>
    </p:spTree>
    <p:extLst>
      <p:ext uri="{BB962C8B-B14F-4D97-AF65-F5344CB8AC3E}">
        <p14:creationId xmlns:p14="http://schemas.microsoft.com/office/powerpoint/2010/main" val="42247091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CA" dirty="0"/>
              <a:t>Temperature maps</a:t>
            </a:r>
            <a:r>
              <a:rPr lang="en-CA" baseline="0" dirty="0"/>
              <a:t>:</a:t>
            </a:r>
            <a:r>
              <a:rPr lang="en-CA" dirty="0"/>
              <a:t> blue = below</a:t>
            </a:r>
            <a:r>
              <a:rPr lang="en-CA" baseline="0" dirty="0"/>
              <a:t> normal, orange--red = above normal</a:t>
            </a:r>
          </a:p>
          <a:p>
            <a:r>
              <a:rPr lang="en-CA" baseline="0" dirty="0"/>
              <a:t>Precipitation maps: orange--red = below normal, green = above normal</a:t>
            </a:r>
          </a:p>
          <a:p>
            <a:endParaRPr lang="en-CA" dirty="0"/>
          </a:p>
          <a:p>
            <a:r>
              <a:rPr lang="en-CA" dirty="0"/>
              <a:t>Seasonal</a:t>
            </a:r>
            <a:r>
              <a:rPr lang="en-CA" baseline="0" dirty="0"/>
              <a:t> forecasts produced by </a:t>
            </a:r>
            <a:r>
              <a:rPr lang="en-CA" baseline="0" dirty="0" err="1"/>
              <a:t>NRCan</a:t>
            </a:r>
            <a:r>
              <a:rPr lang="en-CA" baseline="0" dirty="0"/>
              <a:t> use temperature and precipitation from the two 10-member </a:t>
            </a:r>
            <a:r>
              <a:rPr lang="en-CA" baseline="0" dirty="0" err="1"/>
              <a:t>CanSIPS</a:t>
            </a:r>
            <a:r>
              <a:rPr lang="en-CA" baseline="0" dirty="0"/>
              <a:t> ensembles (green boxes in centre).</a:t>
            </a:r>
          </a:p>
          <a:p>
            <a:r>
              <a:rPr lang="en-CA" baseline="0" dirty="0"/>
              <a:t>GEM-NEMO translates to Global Environmental Multiscale – Nucleus for European Modeling of the Oceans.</a:t>
            </a:r>
          </a:p>
          <a:p>
            <a:r>
              <a:rPr lang="en-CA" baseline="0" dirty="0"/>
              <a:t>Wind data from these models have not been tested yet.</a:t>
            </a:r>
          </a:p>
          <a:p>
            <a:endParaRPr lang="en-CA" baseline="0" dirty="0"/>
          </a:p>
          <a:p>
            <a:r>
              <a:rPr lang="en-CA" baseline="0" dirty="0"/>
              <a:t>The remainder of the boxes show various models used in the NMME, with combined outputs condensed into the top left box, while</a:t>
            </a:r>
          </a:p>
          <a:p>
            <a:r>
              <a:rPr lang="en-CA" baseline="0" dirty="0"/>
              <a:t>the bottom right box includes European models – the International Multi-Model Ensemble (IMME). </a:t>
            </a:r>
          </a:p>
          <a:p>
            <a:endParaRPr lang="en-CA" dirty="0"/>
          </a:p>
        </p:txBody>
      </p:sp>
      <p:sp>
        <p:nvSpPr>
          <p:cNvPr id="4" name="Slide Number Placeholder 3"/>
          <p:cNvSpPr>
            <a:spLocks noGrp="1"/>
          </p:cNvSpPr>
          <p:nvPr>
            <p:ph type="sldNum" sz="quarter" idx="10"/>
          </p:nvPr>
        </p:nvSpPr>
        <p:spPr/>
        <p:txBody>
          <a:bodyPr/>
          <a:lstStyle/>
          <a:p>
            <a:fld id="{7EF8E707-249E-4397-9FE0-34623F58E4FB}" type="slidenum">
              <a:rPr lang="en-CA" altLang="en-US" smtClean="0"/>
              <a:pPr/>
              <a:t>22</a:t>
            </a:fld>
            <a:endParaRPr lang="en-CA" altLang="en-US"/>
          </a:p>
        </p:txBody>
      </p:sp>
    </p:spTree>
    <p:extLst>
      <p:ext uri="{BB962C8B-B14F-4D97-AF65-F5344CB8AC3E}">
        <p14:creationId xmlns:p14="http://schemas.microsoft.com/office/powerpoint/2010/main" val="190807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CA" dirty="0"/>
              <a:t>Temperature maps</a:t>
            </a:r>
            <a:r>
              <a:rPr lang="en-CA" baseline="0" dirty="0"/>
              <a:t>:</a:t>
            </a:r>
            <a:r>
              <a:rPr lang="en-CA" dirty="0"/>
              <a:t> blue = below</a:t>
            </a:r>
            <a:r>
              <a:rPr lang="en-CA" baseline="0" dirty="0"/>
              <a:t> normal, orange--red = above normal</a:t>
            </a:r>
          </a:p>
          <a:p>
            <a:r>
              <a:rPr lang="en-CA" baseline="0" dirty="0"/>
              <a:t>Precipitation maps: orange--red = below normal, green = above normal</a:t>
            </a:r>
          </a:p>
          <a:p>
            <a:endParaRPr lang="en-CA" dirty="0"/>
          </a:p>
          <a:p>
            <a:r>
              <a:rPr lang="en-CA" dirty="0"/>
              <a:t>Seasonal</a:t>
            </a:r>
            <a:r>
              <a:rPr lang="en-CA" baseline="0" dirty="0"/>
              <a:t> forecasts produced by </a:t>
            </a:r>
            <a:r>
              <a:rPr lang="en-CA" baseline="0" dirty="0" err="1"/>
              <a:t>NRCan</a:t>
            </a:r>
            <a:r>
              <a:rPr lang="en-CA" baseline="0" dirty="0"/>
              <a:t> use temperature and precipitation from the two 10-member </a:t>
            </a:r>
            <a:r>
              <a:rPr lang="en-CA" baseline="0" dirty="0" err="1"/>
              <a:t>CanSIPS</a:t>
            </a:r>
            <a:r>
              <a:rPr lang="en-CA" baseline="0" dirty="0"/>
              <a:t> ensembles (green boxes in centre).</a:t>
            </a:r>
          </a:p>
          <a:p>
            <a:r>
              <a:rPr lang="en-CA" baseline="0" dirty="0"/>
              <a:t>GEM-NEMO translates to Global Environmental Multiscale – Nucleus for European Modeling of the Oceans.</a:t>
            </a:r>
          </a:p>
          <a:p>
            <a:r>
              <a:rPr lang="en-CA" baseline="0" dirty="0"/>
              <a:t>Wind data from these models have not been tested yet.</a:t>
            </a:r>
          </a:p>
          <a:p>
            <a:endParaRPr lang="en-CA" baseline="0" dirty="0"/>
          </a:p>
          <a:p>
            <a:r>
              <a:rPr lang="en-CA" baseline="0" dirty="0"/>
              <a:t>The remainder of the boxes show various models used in the NMME, with combined outputs condensed into the top left box, while</a:t>
            </a:r>
          </a:p>
          <a:p>
            <a:r>
              <a:rPr lang="en-CA" baseline="0" dirty="0"/>
              <a:t>the bottom right box includes European models – the International Multi-Model Ensemble (IMME). </a:t>
            </a:r>
          </a:p>
          <a:p>
            <a:endParaRPr lang="en-CA" dirty="0"/>
          </a:p>
        </p:txBody>
      </p:sp>
      <p:sp>
        <p:nvSpPr>
          <p:cNvPr id="4" name="Slide Number Placeholder 3"/>
          <p:cNvSpPr>
            <a:spLocks noGrp="1"/>
          </p:cNvSpPr>
          <p:nvPr>
            <p:ph type="sldNum" sz="quarter" idx="10"/>
          </p:nvPr>
        </p:nvSpPr>
        <p:spPr/>
        <p:txBody>
          <a:bodyPr/>
          <a:lstStyle/>
          <a:p>
            <a:fld id="{7EF8E707-249E-4397-9FE0-34623F58E4FB}" type="slidenum">
              <a:rPr lang="en-CA" altLang="en-US" smtClean="0"/>
              <a:pPr/>
              <a:t>23</a:t>
            </a:fld>
            <a:endParaRPr lang="en-CA" altLang="en-US"/>
          </a:p>
        </p:txBody>
      </p:sp>
    </p:spTree>
    <p:extLst>
      <p:ext uri="{BB962C8B-B14F-4D97-AF65-F5344CB8AC3E}">
        <p14:creationId xmlns:p14="http://schemas.microsoft.com/office/powerpoint/2010/main" val="13336311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CA" dirty="0"/>
              <a:t>Temperature maps</a:t>
            </a:r>
            <a:r>
              <a:rPr lang="en-CA" baseline="0" dirty="0"/>
              <a:t>:</a:t>
            </a:r>
            <a:r>
              <a:rPr lang="en-CA" dirty="0"/>
              <a:t> blue = below</a:t>
            </a:r>
            <a:r>
              <a:rPr lang="en-CA" baseline="0" dirty="0"/>
              <a:t> normal, orange--red = above normal</a:t>
            </a:r>
          </a:p>
          <a:p>
            <a:r>
              <a:rPr lang="en-CA" baseline="0" dirty="0"/>
              <a:t>Precipitation maps: orange--red = below normal, green = above normal</a:t>
            </a:r>
          </a:p>
          <a:p>
            <a:endParaRPr lang="en-CA" dirty="0"/>
          </a:p>
          <a:p>
            <a:r>
              <a:rPr lang="en-CA" dirty="0"/>
              <a:t>Seasonal</a:t>
            </a:r>
            <a:r>
              <a:rPr lang="en-CA" baseline="0" dirty="0"/>
              <a:t> forecasts produced by </a:t>
            </a:r>
            <a:r>
              <a:rPr lang="en-CA" baseline="0" dirty="0" err="1"/>
              <a:t>NRCan</a:t>
            </a:r>
            <a:r>
              <a:rPr lang="en-CA" baseline="0" dirty="0"/>
              <a:t> use temperature and precipitation from the two 10-member </a:t>
            </a:r>
            <a:r>
              <a:rPr lang="en-CA" baseline="0" dirty="0" err="1"/>
              <a:t>CanSIPS</a:t>
            </a:r>
            <a:r>
              <a:rPr lang="en-CA" baseline="0" dirty="0"/>
              <a:t> ensembles (green boxes in centre).</a:t>
            </a:r>
          </a:p>
          <a:p>
            <a:r>
              <a:rPr lang="en-CA" baseline="0" dirty="0"/>
              <a:t>GEM-NEMO translates to Global Environmental Multiscale – Nucleus for European Modeling of the Oceans.</a:t>
            </a:r>
          </a:p>
          <a:p>
            <a:r>
              <a:rPr lang="en-CA" baseline="0" dirty="0"/>
              <a:t>Wind data from these models have not been tested yet.</a:t>
            </a:r>
          </a:p>
          <a:p>
            <a:endParaRPr lang="en-CA" baseline="0" dirty="0"/>
          </a:p>
          <a:p>
            <a:r>
              <a:rPr lang="en-CA" baseline="0" dirty="0"/>
              <a:t>The remainder of the boxes show various models used in the NMME, with combined outputs condensed into the top left box, while</a:t>
            </a:r>
          </a:p>
          <a:p>
            <a:r>
              <a:rPr lang="en-CA" baseline="0" dirty="0"/>
              <a:t>the bottom right box includes European models – the International Multi-Model Ensemble (IMME). </a:t>
            </a:r>
          </a:p>
          <a:p>
            <a:endParaRPr lang="en-CA" dirty="0"/>
          </a:p>
        </p:txBody>
      </p:sp>
      <p:sp>
        <p:nvSpPr>
          <p:cNvPr id="4" name="Slide Number Placeholder 3"/>
          <p:cNvSpPr>
            <a:spLocks noGrp="1"/>
          </p:cNvSpPr>
          <p:nvPr>
            <p:ph type="sldNum" sz="quarter" idx="10"/>
          </p:nvPr>
        </p:nvSpPr>
        <p:spPr/>
        <p:txBody>
          <a:bodyPr/>
          <a:lstStyle/>
          <a:p>
            <a:fld id="{7EF8E707-249E-4397-9FE0-34623F58E4FB}" type="slidenum">
              <a:rPr lang="en-CA" altLang="en-US" smtClean="0"/>
              <a:pPr/>
              <a:t>24</a:t>
            </a:fld>
            <a:endParaRPr lang="en-CA" altLang="en-US"/>
          </a:p>
        </p:txBody>
      </p:sp>
    </p:spTree>
    <p:extLst>
      <p:ext uri="{BB962C8B-B14F-4D97-AF65-F5344CB8AC3E}">
        <p14:creationId xmlns:p14="http://schemas.microsoft.com/office/powerpoint/2010/main" val="14124108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CA" dirty="0"/>
              <a:t>Temperature maps</a:t>
            </a:r>
            <a:r>
              <a:rPr lang="en-CA" baseline="0" dirty="0"/>
              <a:t>:</a:t>
            </a:r>
            <a:r>
              <a:rPr lang="en-CA" dirty="0"/>
              <a:t> blue = below</a:t>
            </a:r>
            <a:r>
              <a:rPr lang="en-CA" baseline="0" dirty="0"/>
              <a:t> normal, orange--red = above normal</a:t>
            </a:r>
          </a:p>
          <a:p>
            <a:r>
              <a:rPr lang="en-CA" baseline="0" dirty="0"/>
              <a:t>Precipitation maps: orange--red = below normal, green = above normal</a:t>
            </a:r>
          </a:p>
          <a:p>
            <a:endParaRPr lang="en-CA" dirty="0"/>
          </a:p>
          <a:p>
            <a:r>
              <a:rPr lang="en-CA" dirty="0"/>
              <a:t>Seasonal</a:t>
            </a:r>
            <a:r>
              <a:rPr lang="en-CA" baseline="0" dirty="0"/>
              <a:t> forecasts produced by </a:t>
            </a:r>
            <a:r>
              <a:rPr lang="en-CA" baseline="0" dirty="0" err="1"/>
              <a:t>NRCan</a:t>
            </a:r>
            <a:r>
              <a:rPr lang="en-CA" baseline="0" dirty="0"/>
              <a:t> use temperature and precipitation from the two 10-member </a:t>
            </a:r>
            <a:r>
              <a:rPr lang="en-CA" baseline="0" dirty="0" err="1"/>
              <a:t>CanSIPS</a:t>
            </a:r>
            <a:r>
              <a:rPr lang="en-CA" baseline="0" dirty="0"/>
              <a:t> ensembles (green boxes in centre).</a:t>
            </a:r>
          </a:p>
          <a:p>
            <a:r>
              <a:rPr lang="en-CA" baseline="0" dirty="0"/>
              <a:t>GEM-NEMO translates to Global Environmental Multiscale – Nucleus for European Modeling of the Oceans.</a:t>
            </a:r>
          </a:p>
          <a:p>
            <a:r>
              <a:rPr lang="en-CA" baseline="0" dirty="0"/>
              <a:t>Wind data from these models have not been tested yet.</a:t>
            </a:r>
          </a:p>
          <a:p>
            <a:endParaRPr lang="en-CA" baseline="0" dirty="0"/>
          </a:p>
          <a:p>
            <a:r>
              <a:rPr lang="en-CA" baseline="0" dirty="0"/>
              <a:t>The remainder of the boxes show various models used in the NMME, with combined outputs condensed into the top left box, while</a:t>
            </a:r>
          </a:p>
          <a:p>
            <a:r>
              <a:rPr lang="en-CA" baseline="0" dirty="0"/>
              <a:t>the bottom right box includes European models – the International Multi-Model Ensemble (IMME). </a:t>
            </a:r>
          </a:p>
          <a:p>
            <a:endParaRPr lang="en-CA" dirty="0"/>
          </a:p>
        </p:txBody>
      </p:sp>
      <p:sp>
        <p:nvSpPr>
          <p:cNvPr id="4" name="Slide Number Placeholder 3"/>
          <p:cNvSpPr>
            <a:spLocks noGrp="1"/>
          </p:cNvSpPr>
          <p:nvPr>
            <p:ph type="sldNum" sz="quarter" idx="10"/>
          </p:nvPr>
        </p:nvSpPr>
        <p:spPr/>
        <p:txBody>
          <a:bodyPr/>
          <a:lstStyle/>
          <a:p>
            <a:fld id="{7EF8E707-249E-4397-9FE0-34623F58E4FB}" type="slidenum">
              <a:rPr lang="en-CA" altLang="en-US" smtClean="0"/>
              <a:pPr/>
              <a:t>25</a:t>
            </a:fld>
            <a:endParaRPr lang="en-CA" altLang="en-US"/>
          </a:p>
        </p:txBody>
      </p:sp>
    </p:spTree>
    <p:extLst>
      <p:ext uri="{BB962C8B-B14F-4D97-AF65-F5344CB8AC3E}">
        <p14:creationId xmlns:p14="http://schemas.microsoft.com/office/powerpoint/2010/main" val="21762869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0C7B981-5049-4D6E-840F-6B7F593C90EC}" type="slidenum">
              <a:rPr lang="en-CA" altLang="en-US"/>
              <a:pPr>
                <a:spcBef>
                  <a:spcPct val="0"/>
                </a:spcBef>
              </a:pPr>
              <a:t>26</a:t>
            </a:fld>
            <a:endParaRPr lang="en-CA" altLang="en-US"/>
          </a:p>
        </p:txBody>
      </p:sp>
      <p:sp>
        <p:nvSpPr>
          <p:cNvPr id="34819" name="Slide Image Placeholder 1"/>
          <p:cNvSpPr>
            <a:spLocks noGrp="1" noRot="1" noChangeAspect="1" noTextEdit="1"/>
          </p:cNvSpPr>
          <p:nvPr>
            <p:ph type="sldImg"/>
          </p:nvPr>
        </p:nvSpPr>
        <p:spPr>
          <a:xfrm>
            <a:off x="1181100" y="696913"/>
            <a:ext cx="4648200" cy="3486150"/>
          </a:xfrm>
          <a:ln/>
        </p:spPr>
      </p:sp>
      <p:sp>
        <p:nvSpPr>
          <p:cNvPr id="34820" name="Notes Placeholder 2"/>
          <p:cNvSpPr>
            <a:spLocks noGrp="1"/>
          </p:cNvSpPr>
          <p:nvPr>
            <p:ph type="body" idx="1"/>
          </p:nvPr>
        </p:nvSpPr>
        <p:spPr>
          <a:noFill/>
        </p:spPr>
        <p:txBody>
          <a:bodyPr lIns="93177" tIns="46589" rIns="93177" bIns="46589"/>
          <a:lstStyle/>
          <a:p>
            <a:pPr eaLnBrk="1" hangingPunct="1">
              <a:spcBef>
                <a:spcPct val="0"/>
              </a:spcBef>
            </a:pPr>
            <a:endParaRPr lang="en-US" altLang="en-US">
              <a:latin typeface="Arial" panose="020B0604020202020204" pitchFamily="34" charset="0"/>
            </a:endParaRPr>
          </a:p>
        </p:txBody>
      </p:sp>
      <p:sp>
        <p:nvSpPr>
          <p:cNvPr id="34821"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a:spcBef>
                <a:spcPct val="30000"/>
              </a:spcBef>
              <a:defRPr sz="1200">
                <a:solidFill>
                  <a:schemeClr val="tx1"/>
                </a:solidFill>
                <a:latin typeface="Arial" panose="020B0604020202020204" pitchFamily="34" charset="0"/>
              </a:defRPr>
            </a:lvl1pPr>
            <a:lvl2pPr marL="757238" indent="-292100" defTabSz="931863">
              <a:spcBef>
                <a:spcPct val="30000"/>
              </a:spcBef>
              <a:defRPr sz="1200">
                <a:solidFill>
                  <a:schemeClr val="tx1"/>
                </a:solidFill>
                <a:latin typeface="Arial" panose="020B0604020202020204" pitchFamily="34" charset="0"/>
              </a:defRPr>
            </a:lvl2pPr>
            <a:lvl3pPr marL="1165225" indent="-233363" defTabSz="931863">
              <a:spcBef>
                <a:spcPct val="30000"/>
              </a:spcBef>
              <a:defRPr sz="1200">
                <a:solidFill>
                  <a:schemeClr val="tx1"/>
                </a:solidFill>
                <a:latin typeface="Arial" panose="020B0604020202020204" pitchFamily="34" charset="0"/>
              </a:defRPr>
            </a:lvl3pPr>
            <a:lvl4pPr marL="1630363" indent="-233363" defTabSz="931863">
              <a:spcBef>
                <a:spcPct val="30000"/>
              </a:spcBef>
              <a:defRPr sz="1200">
                <a:solidFill>
                  <a:schemeClr val="tx1"/>
                </a:solidFill>
                <a:latin typeface="Arial" panose="020B0604020202020204" pitchFamily="34" charset="0"/>
              </a:defRPr>
            </a:lvl4pPr>
            <a:lvl5pPr marL="2097088" indent="-233363" defTabSz="931863">
              <a:spcBef>
                <a:spcPct val="30000"/>
              </a:spcBef>
              <a:defRPr sz="1200">
                <a:solidFill>
                  <a:schemeClr val="tx1"/>
                </a:solidFill>
                <a:latin typeface="Arial" panose="020B0604020202020204" pitchFamily="34" charset="0"/>
              </a:defRPr>
            </a:lvl5pPr>
            <a:lvl6pPr marL="2554288" indent="-233363" defTabSz="931863" eaLnBrk="0" fontAlgn="base" hangingPunct="0">
              <a:spcBef>
                <a:spcPct val="30000"/>
              </a:spcBef>
              <a:spcAft>
                <a:spcPct val="0"/>
              </a:spcAft>
              <a:defRPr sz="1200">
                <a:solidFill>
                  <a:schemeClr val="tx1"/>
                </a:solidFill>
                <a:latin typeface="Arial" panose="020B0604020202020204" pitchFamily="34" charset="0"/>
              </a:defRPr>
            </a:lvl6pPr>
            <a:lvl7pPr marL="3011488" indent="-233363" defTabSz="931863" eaLnBrk="0" fontAlgn="base" hangingPunct="0">
              <a:spcBef>
                <a:spcPct val="30000"/>
              </a:spcBef>
              <a:spcAft>
                <a:spcPct val="0"/>
              </a:spcAft>
              <a:defRPr sz="1200">
                <a:solidFill>
                  <a:schemeClr val="tx1"/>
                </a:solidFill>
                <a:latin typeface="Arial" panose="020B0604020202020204" pitchFamily="34" charset="0"/>
              </a:defRPr>
            </a:lvl7pPr>
            <a:lvl8pPr marL="3468688" indent="-233363" defTabSz="931863" eaLnBrk="0" fontAlgn="base" hangingPunct="0">
              <a:spcBef>
                <a:spcPct val="30000"/>
              </a:spcBef>
              <a:spcAft>
                <a:spcPct val="0"/>
              </a:spcAft>
              <a:defRPr sz="1200">
                <a:solidFill>
                  <a:schemeClr val="tx1"/>
                </a:solidFill>
                <a:latin typeface="Arial" panose="020B0604020202020204" pitchFamily="34" charset="0"/>
              </a:defRPr>
            </a:lvl8pPr>
            <a:lvl9pPr marL="3925888" indent="-233363" defTabSz="931863"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fld id="{6976F207-C965-475A-A60E-A8B0520C9760}" type="slidenum">
              <a:rPr lang="en-US" altLang="en-US"/>
              <a:pPr algn="r">
                <a:spcBef>
                  <a:spcPct val="0"/>
                </a:spcBef>
              </a:pPr>
              <a:t>26</a:t>
            </a:fld>
            <a:endParaRPr lang="en-US" altLang="en-US"/>
          </a:p>
        </p:txBody>
      </p:sp>
    </p:spTree>
    <p:extLst>
      <p:ext uri="{BB962C8B-B14F-4D97-AF65-F5344CB8AC3E}">
        <p14:creationId xmlns:p14="http://schemas.microsoft.com/office/powerpoint/2010/main" val="27755095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0C7B981-5049-4D6E-840F-6B7F593C90EC}" type="slidenum">
              <a:rPr lang="en-CA" altLang="en-US"/>
              <a:pPr>
                <a:spcBef>
                  <a:spcPct val="0"/>
                </a:spcBef>
              </a:pPr>
              <a:t>27</a:t>
            </a:fld>
            <a:endParaRPr lang="en-CA" altLang="en-US"/>
          </a:p>
        </p:txBody>
      </p:sp>
      <p:sp>
        <p:nvSpPr>
          <p:cNvPr id="34819" name="Slide Image Placeholder 1"/>
          <p:cNvSpPr>
            <a:spLocks noGrp="1" noRot="1" noChangeAspect="1" noTextEdit="1"/>
          </p:cNvSpPr>
          <p:nvPr>
            <p:ph type="sldImg"/>
          </p:nvPr>
        </p:nvSpPr>
        <p:spPr>
          <a:xfrm>
            <a:off x="1181100" y="696913"/>
            <a:ext cx="4648200" cy="3486150"/>
          </a:xfrm>
          <a:ln/>
        </p:spPr>
      </p:sp>
      <p:sp>
        <p:nvSpPr>
          <p:cNvPr id="34820" name="Notes Placeholder 2"/>
          <p:cNvSpPr>
            <a:spLocks noGrp="1"/>
          </p:cNvSpPr>
          <p:nvPr>
            <p:ph type="body" idx="1"/>
          </p:nvPr>
        </p:nvSpPr>
        <p:spPr>
          <a:noFill/>
        </p:spPr>
        <p:txBody>
          <a:bodyPr lIns="93177" tIns="46589" rIns="93177" bIns="46589"/>
          <a:lstStyle/>
          <a:p>
            <a:pPr eaLnBrk="1" hangingPunct="1">
              <a:spcBef>
                <a:spcPct val="0"/>
              </a:spcBef>
            </a:pPr>
            <a:r>
              <a:rPr lang="en-US" altLang="en-US" dirty="0">
                <a:latin typeface="Arial" panose="020B0604020202020204" pitchFamily="34" charset="0"/>
              </a:rPr>
              <a:t>The patchy</a:t>
            </a:r>
            <a:r>
              <a:rPr lang="en-US" altLang="en-US" baseline="0" dirty="0">
                <a:latin typeface="Arial" panose="020B0604020202020204" pitchFamily="34" charset="0"/>
              </a:rPr>
              <a:t> red pattern likely indicates anomaly values lie close to the division between normal and above normal.</a:t>
            </a:r>
          </a:p>
          <a:p>
            <a:pPr eaLnBrk="1" hangingPunct="1">
              <a:spcBef>
                <a:spcPct val="0"/>
              </a:spcBef>
            </a:pPr>
            <a:r>
              <a:rPr lang="en-US" altLang="en-US" baseline="0" dirty="0">
                <a:latin typeface="Arial" panose="020B0604020202020204" pitchFamily="34" charset="0"/>
              </a:rPr>
              <a:t>Much above normal values begin to appear in central Canada in July (bright red). Fire activity normally increases for its</a:t>
            </a:r>
          </a:p>
          <a:p>
            <a:pPr eaLnBrk="1" hangingPunct="1">
              <a:spcBef>
                <a:spcPct val="0"/>
              </a:spcBef>
            </a:pPr>
            <a:r>
              <a:rPr lang="en-US" altLang="en-US" baseline="0" dirty="0">
                <a:latin typeface="Arial" panose="020B0604020202020204" pitchFamily="34" charset="0"/>
              </a:rPr>
              <a:t>summer peak beginning in mid-July, so this area may be a precursor for expected escalation of August activity (next slide).</a:t>
            </a:r>
            <a:endParaRPr lang="en-US" altLang="en-US" dirty="0">
              <a:latin typeface="Arial" panose="020B0604020202020204" pitchFamily="34" charset="0"/>
            </a:endParaRPr>
          </a:p>
        </p:txBody>
      </p:sp>
      <p:sp>
        <p:nvSpPr>
          <p:cNvPr id="34821"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a:spcBef>
                <a:spcPct val="30000"/>
              </a:spcBef>
              <a:defRPr sz="1200">
                <a:solidFill>
                  <a:schemeClr val="tx1"/>
                </a:solidFill>
                <a:latin typeface="Arial" panose="020B0604020202020204" pitchFamily="34" charset="0"/>
              </a:defRPr>
            </a:lvl1pPr>
            <a:lvl2pPr marL="757238" indent="-292100" defTabSz="931863">
              <a:spcBef>
                <a:spcPct val="30000"/>
              </a:spcBef>
              <a:defRPr sz="1200">
                <a:solidFill>
                  <a:schemeClr val="tx1"/>
                </a:solidFill>
                <a:latin typeface="Arial" panose="020B0604020202020204" pitchFamily="34" charset="0"/>
              </a:defRPr>
            </a:lvl2pPr>
            <a:lvl3pPr marL="1165225" indent="-233363" defTabSz="931863">
              <a:spcBef>
                <a:spcPct val="30000"/>
              </a:spcBef>
              <a:defRPr sz="1200">
                <a:solidFill>
                  <a:schemeClr val="tx1"/>
                </a:solidFill>
                <a:latin typeface="Arial" panose="020B0604020202020204" pitchFamily="34" charset="0"/>
              </a:defRPr>
            </a:lvl3pPr>
            <a:lvl4pPr marL="1630363" indent="-233363" defTabSz="931863">
              <a:spcBef>
                <a:spcPct val="30000"/>
              </a:spcBef>
              <a:defRPr sz="1200">
                <a:solidFill>
                  <a:schemeClr val="tx1"/>
                </a:solidFill>
                <a:latin typeface="Arial" panose="020B0604020202020204" pitchFamily="34" charset="0"/>
              </a:defRPr>
            </a:lvl4pPr>
            <a:lvl5pPr marL="2097088" indent="-233363" defTabSz="931863">
              <a:spcBef>
                <a:spcPct val="30000"/>
              </a:spcBef>
              <a:defRPr sz="1200">
                <a:solidFill>
                  <a:schemeClr val="tx1"/>
                </a:solidFill>
                <a:latin typeface="Arial" panose="020B0604020202020204" pitchFamily="34" charset="0"/>
              </a:defRPr>
            </a:lvl5pPr>
            <a:lvl6pPr marL="2554288" indent="-233363" defTabSz="931863" eaLnBrk="0" fontAlgn="base" hangingPunct="0">
              <a:spcBef>
                <a:spcPct val="30000"/>
              </a:spcBef>
              <a:spcAft>
                <a:spcPct val="0"/>
              </a:spcAft>
              <a:defRPr sz="1200">
                <a:solidFill>
                  <a:schemeClr val="tx1"/>
                </a:solidFill>
                <a:latin typeface="Arial" panose="020B0604020202020204" pitchFamily="34" charset="0"/>
              </a:defRPr>
            </a:lvl6pPr>
            <a:lvl7pPr marL="3011488" indent="-233363" defTabSz="931863" eaLnBrk="0" fontAlgn="base" hangingPunct="0">
              <a:spcBef>
                <a:spcPct val="30000"/>
              </a:spcBef>
              <a:spcAft>
                <a:spcPct val="0"/>
              </a:spcAft>
              <a:defRPr sz="1200">
                <a:solidFill>
                  <a:schemeClr val="tx1"/>
                </a:solidFill>
                <a:latin typeface="Arial" panose="020B0604020202020204" pitchFamily="34" charset="0"/>
              </a:defRPr>
            </a:lvl7pPr>
            <a:lvl8pPr marL="3468688" indent="-233363" defTabSz="931863" eaLnBrk="0" fontAlgn="base" hangingPunct="0">
              <a:spcBef>
                <a:spcPct val="30000"/>
              </a:spcBef>
              <a:spcAft>
                <a:spcPct val="0"/>
              </a:spcAft>
              <a:defRPr sz="1200">
                <a:solidFill>
                  <a:schemeClr val="tx1"/>
                </a:solidFill>
                <a:latin typeface="Arial" panose="020B0604020202020204" pitchFamily="34" charset="0"/>
              </a:defRPr>
            </a:lvl8pPr>
            <a:lvl9pPr marL="3925888" indent="-233363" defTabSz="931863"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fld id="{6976F207-C965-475A-A60E-A8B0520C9760}" type="slidenum">
              <a:rPr lang="en-US" altLang="en-US"/>
              <a:pPr algn="r">
                <a:spcBef>
                  <a:spcPct val="0"/>
                </a:spcBef>
              </a:pPr>
              <a:t>27</a:t>
            </a:fld>
            <a:endParaRPr lang="en-US" altLang="en-US"/>
          </a:p>
        </p:txBody>
      </p:sp>
    </p:spTree>
    <p:extLst>
      <p:ext uri="{BB962C8B-B14F-4D97-AF65-F5344CB8AC3E}">
        <p14:creationId xmlns:p14="http://schemas.microsoft.com/office/powerpoint/2010/main" val="24566788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0C7B981-5049-4D6E-840F-6B7F593C90EC}" type="slidenum">
              <a:rPr lang="en-CA" altLang="en-US"/>
              <a:pPr>
                <a:spcBef>
                  <a:spcPct val="0"/>
                </a:spcBef>
              </a:pPr>
              <a:t>28</a:t>
            </a:fld>
            <a:endParaRPr lang="en-CA" altLang="en-US"/>
          </a:p>
        </p:txBody>
      </p:sp>
      <p:sp>
        <p:nvSpPr>
          <p:cNvPr id="34819" name="Slide Image Placeholder 1"/>
          <p:cNvSpPr>
            <a:spLocks noGrp="1" noRot="1" noChangeAspect="1" noTextEdit="1"/>
          </p:cNvSpPr>
          <p:nvPr>
            <p:ph type="sldImg"/>
          </p:nvPr>
        </p:nvSpPr>
        <p:spPr>
          <a:xfrm>
            <a:off x="1181100" y="696913"/>
            <a:ext cx="4648200" cy="3486150"/>
          </a:xfrm>
          <a:ln/>
        </p:spPr>
      </p:sp>
      <p:sp>
        <p:nvSpPr>
          <p:cNvPr id="34820" name="Notes Placeholder 2"/>
          <p:cNvSpPr>
            <a:spLocks noGrp="1"/>
          </p:cNvSpPr>
          <p:nvPr>
            <p:ph type="body" idx="1"/>
          </p:nvPr>
        </p:nvSpPr>
        <p:spPr>
          <a:noFill/>
        </p:spPr>
        <p:txBody>
          <a:bodyPr lIns="93177" tIns="46589" rIns="93177" bIns="46589"/>
          <a:lstStyle/>
          <a:p>
            <a:pPr eaLnBrk="1" hangingPunct="1">
              <a:spcBef>
                <a:spcPct val="0"/>
              </a:spcBef>
            </a:pPr>
            <a:r>
              <a:rPr lang="en-US" altLang="en-US" dirty="0">
                <a:latin typeface="Arial" panose="020B0604020202020204" pitchFamily="34" charset="0"/>
              </a:rPr>
              <a:t>August shows the peak intensity for 2022. Active fire in August</a:t>
            </a:r>
            <a:r>
              <a:rPr lang="en-US" altLang="en-US" baseline="0" dirty="0">
                <a:latin typeface="Arial" panose="020B0604020202020204" pitchFamily="34" charset="0"/>
              </a:rPr>
              <a:t> can carry on through September or longer, but in September, we begin to see fire activity wane in the north due to cooler days, longer nights, better moisture retention, less lightning, and possible snow events. </a:t>
            </a:r>
            <a:endParaRPr lang="en-US" altLang="en-US" dirty="0">
              <a:latin typeface="Arial" panose="020B0604020202020204" pitchFamily="34" charset="0"/>
            </a:endParaRPr>
          </a:p>
        </p:txBody>
      </p:sp>
      <p:sp>
        <p:nvSpPr>
          <p:cNvPr id="34821"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a:spcBef>
                <a:spcPct val="30000"/>
              </a:spcBef>
              <a:defRPr sz="1200">
                <a:solidFill>
                  <a:schemeClr val="tx1"/>
                </a:solidFill>
                <a:latin typeface="Arial" panose="020B0604020202020204" pitchFamily="34" charset="0"/>
              </a:defRPr>
            </a:lvl1pPr>
            <a:lvl2pPr marL="757238" indent="-292100" defTabSz="931863">
              <a:spcBef>
                <a:spcPct val="30000"/>
              </a:spcBef>
              <a:defRPr sz="1200">
                <a:solidFill>
                  <a:schemeClr val="tx1"/>
                </a:solidFill>
                <a:latin typeface="Arial" panose="020B0604020202020204" pitchFamily="34" charset="0"/>
              </a:defRPr>
            </a:lvl2pPr>
            <a:lvl3pPr marL="1165225" indent="-233363" defTabSz="931863">
              <a:spcBef>
                <a:spcPct val="30000"/>
              </a:spcBef>
              <a:defRPr sz="1200">
                <a:solidFill>
                  <a:schemeClr val="tx1"/>
                </a:solidFill>
                <a:latin typeface="Arial" panose="020B0604020202020204" pitchFamily="34" charset="0"/>
              </a:defRPr>
            </a:lvl3pPr>
            <a:lvl4pPr marL="1630363" indent="-233363" defTabSz="931863">
              <a:spcBef>
                <a:spcPct val="30000"/>
              </a:spcBef>
              <a:defRPr sz="1200">
                <a:solidFill>
                  <a:schemeClr val="tx1"/>
                </a:solidFill>
                <a:latin typeface="Arial" panose="020B0604020202020204" pitchFamily="34" charset="0"/>
              </a:defRPr>
            </a:lvl4pPr>
            <a:lvl5pPr marL="2097088" indent="-233363" defTabSz="931863">
              <a:spcBef>
                <a:spcPct val="30000"/>
              </a:spcBef>
              <a:defRPr sz="1200">
                <a:solidFill>
                  <a:schemeClr val="tx1"/>
                </a:solidFill>
                <a:latin typeface="Arial" panose="020B0604020202020204" pitchFamily="34" charset="0"/>
              </a:defRPr>
            </a:lvl5pPr>
            <a:lvl6pPr marL="2554288" indent="-233363" defTabSz="931863" eaLnBrk="0" fontAlgn="base" hangingPunct="0">
              <a:spcBef>
                <a:spcPct val="30000"/>
              </a:spcBef>
              <a:spcAft>
                <a:spcPct val="0"/>
              </a:spcAft>
              <a:defRPr sz="1200">
                <a:solidFill>
                  <a:schemeClr val="tx1"/>
                </a:solidFill>
                <a:latin typeface="Arial" panose="020B0604020202020204" pitchFamily="34" charset="0"/>
              </a:defRPr>
            </a:lvl6pPr>
            <a:lvl7pPr marL="3011488" indent="-233363" defTabSz="931863" eaLnBrk="0" fontAlgn="base" hangingPunct="0">
              <a:spcBef>
                <a:spcPct val="30000"/>
              </a:spcBef>
              <a:spcAft>
                <a:spcPct val="0"/>
              </a:spcAft>
              <a:defRPr sz="1200">
                <a:solidFill>
                  <a:schemeClr val="tx1"/>
                </a:solidFill>
                <a:latin typeface="Arial" panose="020B0604020202020204" pitchFamily="34" charset="0"/>
              </a:defRPr>
            </a:lvl7pPr>
            <a:lvl8pPr marL="3468688" indent="-233363" defTabSz="931863" eaLnBrk="0" fontAlgn="base" hangingPunct="0">
              <a:spcBef>
                <a:spcPct val="30000"/>
              </a:spcBef>
              <a:spcAft>
                <a:spcPct val="0"/>
              </a:spcAft>
              <a:defRPr sz="1200">
                <a:solidFill>
                  <a:schemeClr val="tx1"/>
                </a:solidFill>
                <a:latin typeface="Arial" panose="020B0604020202020204" pitchFamily="34" charset="0"/>
              </a:defRPr>
            </a:lvl8pPr>
            <a:lvl9pPr marL="3925888" indent="-233363" defTabSz="931863"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fld id="{6976F207-C965-475A-A60E-A8B0520C9760}" type="slidenum">
              <a:rPr lang="en-US" altLang="en-US"/>
              <a:pPr algn="r">
                <a:spcBef>
                  <a:spcPct val="0"/>
                </a:spcBef>
              </a:pPr>
              <a:t>28</a:t>
            </a:fld>
            <a:endParaRPr lang="en-US" altLang="en-US"/>
          </a:p>
        </p:txBody>
      </p:sp>
    </p:spTree>
    <p:extLst>
      <p:ext uri="{BB962C8B-B14F-4D97-AF65-F5344CB8AC3E}">
        <p14:creationId xmlns:p14="http://schemas.microsoft.com/office/powerpoint/2010/main" val="42408931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CA" dirty="0"/>
              <a:t>Animation highlights</a:t>
            </a:r>
            <a:r>
              <a:rPr lang="en-CA" baseline="0" dirty="0"/>
              <a:t> the Monthly and Seasonal Forecasts link on the CWFIS web page and the weekly sit rep.</a:t>
            </a:r>
          </a:p>
          <a:p>
            <a:endParaRPr lang="en-CA" dirty="0"/>
          </a:p>
        </p:txBody>
      </p:sp>
      <p:sp>
        <p:nvSpPr>
          <p:cNvPr id="4" name="Slide Number Placeholder 3"/>
          <p:cNvSpPr>
            <a:spLocks noGrp="1"/>
          </p:cNvSpPr>
          <p:nvPr>
            <p:ph type="sldNum" sz="quarter" idx="10"/>
          </p:nvPr>
        </p:nvSpPr>
        <p:spPr/>
        <p:txBody>
          <a:bodyPr/>
          <a:lstStyle/>
          <a:p>
            <a:fld id="{7EF8E707-249E-4397-9FE0-34623F58E4FB}" type="slidenum">
              <a:rPr lang="en-CA" altLang="en-US" smtClean="0"/>
              <a:pPr/>
              <a:t>29</a:t>
            </a:fld>
            <a:endParaRPr lang="en-CA" altLang="en-US"/>
          </a:p>
        </p:txBody>
      </p:sp>
    </p:spTree>
    <p:extLst>
      <p:ext uri="{BB962C8B-B14F-4D97-AF65-F5344CB8AC3E}">
        <p14:creationId xmlns:p14="http://schemas.microsoft.com/office/powerpoint/2010/main" val="15911816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EF8E707-249E-4397-9FE0-34623F58E4FB}" type="slidenum">
              <a:rPr lang="en-CA" altLang="en-US" smtClean="0"/>
              <a:pPr/>
              <a:t>30</a:t>
            </a:fld>
            <a:endParaRPr lang="en-CA" altLang="en-US"/>
          </a:p>
        </p:txBody>
      </p:sp>
    </p:spTree>
    <p:extLst>
      <p:ext uri="{BB962C8B-B14F-4D97-AF65-F5344CB8AC3E}">
        <p14:creationId xmlns:p14="http://schemas.microsoft.com/office/powerpoint/2010/main" val="21885682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EF8E707-249E-4397-9FE0-34623F58E4FB}" type="slidenum">
              <a:rPr lang="en-CA" altLang="en-US" smtClean="0"/>
              <a:pPr/>
              <a:t>3</a:t>
            </a:fld>
            <a:endParaRPr lang="en-CA" altLang="en-US"/>
          </a:p>
        </p:txBody>
      </p:sp>
    </p:spTree>
    <p:extLst>
      <p:ext uri="{BB962C8B-B14F-4D97-AF65-F5344CB8AC3E}">
        <p14:creationId xmlns:p14="http://schemas.microsoft.com/office/powerpoint/2010/main" val="27232111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EF8E707-249E-4397-9FE0-34623F58E4FB}" type="slidenum">
              <a:rPr lang="en-CA" altLang="en-US" smtClean="0"/>
              <a:pPr/>
              <a:t>31</a:t>
            </a:fld>
            <a:endParaRPr lang="en-CA" altLang="en-US"/>
          </a:p>
        </p:txBody>
      </p:sp>
    </p:spTree>
    <p:extLst>
      <p:ext uri="{BB962C8B-B14F-4D97-AF65-F5344CB8AC3E}">
        <p14:creationId xmlns:p14="http://schemas.microsoft.com/office/powerpoint/2010/main" val="21786575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0C7B981-5049-4D6E-840F-6B7F593C90EC}" type="slidenum">
              <a:rPr lang="en-CA" altLang="en-US"/>
              <a:pPr>
                <a:spcBef>
                  <a:spcPct val="0"/>
                </a:spcBef>
              </a:pPr>
              <a:t>32</a:t>
            </a:fld>
            <a:endParaRPr lang="en-CA" altLang="en-US"/>
          </a:p>
        </p:txBody>
      </p:sp>
      <p:sp>
        <p:nvSpPr>
          <p:cNvPr id="34819" name="Slide Image Placeholder 1"/>
          <p:cNvSpPr>
            <a:spLocks noGrp="1" noRot="1" noChangeAspect="1" noTextEdit="1"/>
          </p:cNvSpPr>
          <p:nvPr>
            <p:ph type="sldImg"/>
          </p:nvPr>
        </p:nvSpPr>
        <p:spPr>
          <a:xfrm>
            <a:off x="1181100" y="696913"/>
            <a:ext cx="4648200" cy="3486150"/>
          </a:xfrm>
          <a:ln/>
        </p:spPr>
      </p:sp>
      <p:sp>
        <p:nvSpPr>
          <p:cNvPr id="34820" name="Notes Placeholder 2"/>
          <p:cNvSpPr>
            <a:spLocks noGrp="1"/>
          </p:cNvSpPr>
          <p:nvPr>
            <p:ph type="body" idx="1"/>
          </p:nvPr>
        </p:nvSpPr>
        <p:spPr>
          <a:noFill/>
        </p:spPr>
        <p:txBody>
          <a:bodyPr lIns="93177" tIns="46589" rIns="93177" bIns="46589"/>
          <a:lstStyle/>
          <a:p>
            <a:pPr eaLnBrk="1" hangingPunct="1">
              <a:spcBef>
                <a:spcPct val="0"/>
              </a:spcBef>
            </a:pPr>
            <a:endParaRPr lang="en-US" altLang="en-US">
              <a:latin typeface="Arial" panose="020B0604020202020204" pitchFamily="34" charset="0"/>
            </a:endParaRPr>
          </a:p>
        </p:txBody>
      </p:sp>
      <p:sp>
        <p:nvSpPr>
          <p:cNvPr id="34821"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a:spcBef>
                <a:spcPct val="30000"/>
              </a:spcBef>
              <a:defRPr sz="1200">
                <a:solidFill>
                  <a:schemeClr val="tx1"/>
                </a:solidFill>
                <a:latin typeface="Arial" panose="020B0604020202020204" pitchFamily="34" charset="0"/>
              </a:defRPr>
            </a:lvl1pPr>
            <a:lvl2pPr marL="757238" indent="-292100" defTabSz="931863">
              <a:spcBef>
                <a:spcPct val="30000"/>
              </a:spcBef>
              <a:defRPr sz="1200">
                <a:solidFill>
                  <a:schemeClr val="tx1"/>
                </a:solidFill>
                <a:latin typeface="Arial" panose="020B0604020202020204" pitchFamily="34" charset="0"/>
              </a:defRPr>
            </a:lvl2pPr>
            <a:lvl3pPr marL="1165225" indent="-233363" defTabSz="931863">
              <a:spcBef>
                <a:spcPct val="30000"/>
              </a:spcBef>
              <a:defRPr sz="1200">
                <a:solidFill>
                  <a:schemeClr val="tx1"/>
                </a:solidFill>
                <a:latin typeface="Arial" panose="020B0604020202020204" pitchFamily="34" charset="0"/>
              </a:defRPr>
            </a:lvl3pPr>
            <a:lvl4pPr marL="1630363" indent="-233363" defTabSz="931863">
              <a:spcBef>
                <a:spcPct val="30000"/>
              </a:spcBef>
              <a:defRPr sz="1200">
                <a:solidFill>
                  <a:schemeClr val="tx1"/>
                </a:solidFill>
                <a:latin typeface="Arial" panose="020B0604020202020204" pitchFamily="34" charset="0"/>
              </a:defRPr>
            </a:lvl4pPr>
            <a:lvl5pPr marL="2097088" indent="-233363" defTabSz="931863">
              <a:spcBef>
                <a:spcPct val="30000"/>
              </a:spcBef>
              <a:defRPr sz="1200">
                <a:solidFill>
                  <a:schemeClr val="tx1"/>
                </a:solidFill>
                <a:latin typeface="Arial" panose="020B0604020202020204" pitchFamily="34" charset="0"/>
              </a:defRPr>
            </a:lvl5pPr>
            <a:lvl6pPr marL="2554288" indent="-233363" defTabSz="931863" eaLnBrk="0" fontAlgn="base" hangingPunct="0">
              <a:spcBef>
                <a:spcPct val="30000"/>
              </a:spcBef>
              <a:spcAft>
                <a:spcPct val="0"/>
              </a:spcAft>
              <a:defRPr sz="1200">
                <a:solidFill>
                  <a:schemeClr val="tx1"/>
                </a:solidFill>
                <a:latin typeface="Arial" panose="020B0604020202020204" pitchFamily="34" charset="0"/>
              </a:defRPr>
            </a:lvl6pPr>
            <a:lvl7pPr marL="3011488" indent="-233363" defTabSz="931863" eaLnBrk="0" fontAlgn="base" hangingPunct="0">
              <a:spcBef>
                <a:spcPct val="30000"/>
              </a:spcBef>
              <a:spcAft>
                <a:spcPct val="0"/>
              </a:spcAft>
              <a:defRPr sz="1200">
                <a:solidFill>
                  <a:schemeClr val="tx1"/>
                </a:solidFill>
                <a:latin typeface="Arial" panose="020B0604020202020204" pitchFamily="34" charset="0"/>
              </a:defRPr>
            </a:lvl7pPr>
            <a:lvl8pPr marL="3468688" indent="-233363" defTabSz="931863" eaLnBrk="0" fontAlgn="base" hangingPunct="0">
              <a:spcBef>
                <a:spcPct val="30000"/>
              </a:spcBef>
              <a:spcAft>
                <a:spcPct val="0"/>
              </a:spcAft>
              <a:defRPr sz="1200">
                <a:solidFill>
                  <a:schemeClr val="tx1"/>
                </a:solidFill>
                <a:latin typeface="Arial" panose="020B0604020202020204" pitchFamily="34" charset="0"/>
              </a:defRPr>
            </a:lvl8pPr>
            <a:lvl9pPr marL="3925888" indent="-233363" defTabSz="931863"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fld id="{6976F207-C965-475A-A60E-A8B0520C9760}" type="slidenum">
              <a:rPr lang="en-US" altLang="en-US"/>
              <a:pPr algn="r">
                <a:spcBef>
                  <a:spcPct val="0"/>
                </a:spcBef>
              </a:pPr>
              <a:t>32</a:t>
            </a:fld>
            <a:endParaRPr lang="en-US" altLang="en-US"/>
          </a:p>
        </p:txBody>
      </p:sp>
    </p:spTree>
    <p:extLst>
      <p:ext uri="{BB962C8B-B14F-4D97-AF65-F5344CB8AC3E}">
        <p14:creationId xmlns:p14="http://schemas.microsoft.com/office/powerpoint/2010/main" val="15596058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0C7B981-5049-4D6E-840F-6B7F593C90EC}" type="slidenum">
              <a:rPr lang="en-CA" altLang="en-US"/>
              <a:pPr>
                <a:spcBef>
                  <a:spcPct val="0"/>
                </a:spcBef>
              </a:pPr>
              <a:t>4</a:t>
            </a:fld>
            <a:endParaRPr lang="en-CA" altLang="en-US"/>
          </a:p>
        </p:txBody>
      </p:sp>
      <p:sp>
        <p:nvSpPr>
          <p:cNvPr id="34819" name="Slide Image Placeholder 1"/>
          <p:cNvSpPr>
            <a:spLocks noGrp="1" noRot="1" noChangeAspect="1" noTextEdit="1"/>
          </p:cNvSpPr>
          <p:nvPr>
            <p:ph type="sldImg"/>
          </p:nvPr>
        </p:nvSpPr>
        <p:spPr>
          <a:xfrm>
            <a:off x="1181100" y="696913"/>
            <a:ext cx="4648200" cy="3486150"/>
          </a:xfrm>
          <a:ln/>
        </p:spPr>
      </p:sp>
      <p:sp>
        <p:nvSpPr>
          <p:cNvPr id="34820" name="Notes Placeholder 2"/>
          <p:cNvSpPr>
            <a:spLocks noGrp="1"/>
          </p:cNvSpPr>
          <p:nvPr>
            <p:ph type="body" idx="1"/>
          </p:nvPr>
        </p:nvSpPr>
        <p:spPr>
          <a:noFill/>
        </p:spPr>
        <p:txBody>
          <a:bodyPr lIns="93177" tIns="46589" rIns="93177" bIns="46589"/>
          <a:lstStyle/>
          <a:p>
            <a:pPr eaLnBrk="1" hangingPunct="1">
              <a:spcBef>
                <a:spcPct val="0"/>
              </a:spcBef>
            </a:pPr>
            <a:endParaRPr lang="en-US" altLang="en-US">
              <a:latin typeface="Arial" panose="020B0604020202020204" pitchFamily="34" charset="0"/>
            </a:endParaRPr>
          </a:p>
        </p:txBody>
      </p:sp>
      <p:sp>
        <p:nvSpPr>
          <p:cNvPr id="34821"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a:spcBef>
                <a:spcPct val="30000"/>
              </a:spcBef>
              <a:defRPr sz="1200">
                <a:solidFill>
                  <a:schemeClr val="tx1"/>
                </a:solidFill>
                <a:latin typeface="Arial" panose="020B0604020202020204" pitchFamily="34" charset="0"/>
              </a:defRPr>
            </a:lvl1pPr>
            <a:lvl2pPr marL="757238" indent="-292100" defTabSz="931863">
              <a:spcBef>
                <a:spcPct val="30000"/>
              </a:spcBef>
              <a:defRPr sz="1200">
                <a:solidFill>
                  <a:schemeClr val="tx1"/>
                </a:solidFill>
                <a:latin typeface="Arial" panose="020B0604020202020204" pitchFamily="34" charset="0"/>
              </a:defRPr>
            </a:lvl2pPr>
            <a:lvl3pPr marL="1165225" indent="-233363" defTabSz="931863">
              <a:spcBef>
                <a:spcPct val="30000"/>
              </a:spcBef>
              <a:defRPr sz="1200">
                <a:solidFill>
                  <a:schemeClr val="tx1"/>
                </a:solidFill>
                <a:latin typeface="Arial" panose="020B0604020202020204" pitchFamily="34" charset="0"/>
              </a:defRPr>
            </a:lvl3pPr>
            <a:lvl4pPr marL="1630363" indent="-233363" defTabSz="931863">
              <a:spcBef>
                <a:spcPct val="30000"/>
              </a:spcBef>
              <a:defRPr sz="1200">
                <a:solidFill>
                  <a:schemeClr val="tx1"/>
                </a:solidFill>
                <a:latin typeface="Arial" panose="020B0604020202020204" pitchFamily="34" charset="0"/>
              </a:defRPr>
            </a:lvl4pPr>
            <a:lvl5pPr marL="2097088" indent="-233363" defTabSz="931863">
              <a:spcBef>
                <a:spcPct val="30000"/>
              </a:spcBef>
              <a:defRPr sz="1200">
                <a:solidFill>
                  <a:schemeClr val="tx1"/>
                </a:solidFill>
                <a:latin typeface="Arial" panose="020B0604020202020204" pitchFamily="34" charset="0"/>
              </a:defRPr>
            </a:lvl5pPr>
            <a:lvl6pPr marL="2554288" indent="-233363" defTabSz="931863" eaLnBrk="0" fontAlgn="base" hangingPunct="0">
              <a:spcBef>
                <a:spcPct val="30000"/>
              </a:spcBef>
              <a:spcAft>
                <a:spcPct val="0"/>
              </a:spcAft>
              <a:defRPr sz="1200">
                <a:solidFill>
                  <a:schemeClr val="tx1"/>
                </a:solidFill>
                <a:latin typeface="Arial" panose="020B0604020202020204" pitchFamily="34" charset="0"/>
              </a:defRPr>
            </a:lvl6pPr>
            <a:lvl7pPr marL="3011488" indent="-233363" defTabSz="931863" eaLnBrk="0" fontAlgn="base" hangingPunct="0">
              <a:spcBef>
                <a:spcPct val="30000"/>
              </a:spcBef>
              <a:spcAft>
                <a:spcPct val="0"/>
              </a:spcAft>
              <a:defRPr sz="1200">
                <a:solidFill>
                  <a:schemeClr val="tx1"/>
                </a:solidFill>
                <a:latin typeface="Arial" panose="020B0604020202020204" pitchFamily="34" charset="0"/>
              </a:defRPr>
            </a:lvl7pPr>
            <a:lvl8pPr marL="3468688" indent="-233363" defTabSz="931863" eaLnBrk="0" fontAlgn="base" hangingPunct="0">
              <a:spcBef>
                <a:spcPct val="30000"/>
              </a:spcBef>
              <a:spcAft>
                <a:spcPct val="0"/>
              </a:spcAft>
              <a:defRPr sz="1200">
                <a:solidFill>
                  <a:schemeClr val="tx1"/>
                </a:solidFill>
                <a:latin typeface="Arial" panose="020B0604020202020204" pitchFamily="34" charset="0"/>
              </a:defRPr>
            </a:lvl8pPr>
            <a:lvl9pPr marL="3925888" indent="-233363" defTabSz="931863"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fld id="{6976F207-C965-475A-A60E-A8B0520C9760}" type="slidenum">
              <a:rPr lang="en-US" altLang="en-US"/>
              <a:pPr algn="r">
                <a:spcBef>
                  <a:spcPct val="0"/>
                </a:spcBef>
              </a:pPr>
              <a:t>4</a:t>
            </a:fld>
            <a:endParaRPr lang="en-US" altLang="en-US"/>
          </a:p>
        </p:txBody>
      </p:sp>
    </p:spTree>
    <p:extLst>
      <p:ext uri="{BB962C8B-B14F-4D97-AF65-F5344CB8AC3E}">
        <p14:creationId xmlns:p14="http://schemas.microsoft.com/office/powerpoint/2010/main" val="4661372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0C7B981-5049-4D6E-840F-6B7F593C90EC}" type="slidenum">
              <a:rPr lang="en-CA" altLang="en-US"/>
              <a:pPr>
                <a:spcBef>
                  <a:spcPct val="0"/>
                </a:spcBef>
              </a:pPr>
              <a:t>5</a:t>
            </a:fld>
            <a:endParaRPr lang="en-CA" altLang="en-US"/>
          </a:p>
        </p:txBody>
      </p:sp>
      <p:sp>
        <p:nvSpPr>
          <p:cNvPr id="34819" name="Slide Image Placeholder 1"/>
          <p:cNvSpPr>
            <a:spLocks noGrp="1" noRot="1" noChangeAspect="1" noTextEdit="1"/>
          </p:cNvSpPr>
          <p:nvPr>
            <p:ph type="sldImg"/>
          </p:nvPr>
        </p:nvSpPr>
        <p:spPr>
          <a:xfrm>
            <a:off x="1181100" y="696913"/>
            <a:ext cx="4648200" cy="3486150"/>
          </a:xfrm>
          <a:ln/>
        </p:spPr>
      </p:sp>
      <p:sp>
        <p:nvSpPr>
          <p:cNvPr id="34820" name="Notes Placeholder 2"/>
          <p:cNvSpPr>
            <a:spLocks noGrp="1"/>
          </p:cNvSpPr>
          <p:nvPr>
            <p:ph type="body" idx="1"/>
          </p:nvPr>
        </p:nvSpPr>
        <p:spPr>
          <a:noFill/>
        </p:spPr>
        <p:txBody>
          <a:bodyPr lIns="93177" tIns="46589" rIns="93177" bIns="46589"/>
          <a:lstStyle/>
          <a:p>
            <a:pPr eaLnBrk="1" hangingPunct="1">
              <a:spcBef>
                <a:spcPct val="0"/>
              </a:spcBef>
            </a:pPr>
            <a:endParaRPr lang="en-US" altLang="en-US">
              <a:latin typeface="Arial" panose="020B0604020202020204" pitchFamily="34" charset="0"/>
            </a:endParaRPr>
          </a:p>
        </p:txBody>
      </p:sp>
      <p:sp>
        <p:nvSpPr>
          <p:cNvPr id="34821"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a:spcBef>
                <a:spcPct val="30000"/>
              </a:spcBef>
              <a:defRPr sz="1200">
                <a:solidFill>
                  <a:schemeClr val="tx1"/>
                </a:solidFill>
                <a:latin typeface="Arial" panose="020B0604020202020204" pitchFamily="34" charset="0"/>
              </a:defRPr>
            </a:lvl1pPr>
            <a:lvl2pPr marL="757238" indent="-292100" defTabSz="931863">
              <a:spcBef>
                <a:spcPct val="30000"/>
              </a:spcBef>
              <a:defRPr sz="1200">
                <a:solidFill>
                  <a:schemeClr val="tx1"/>
                </a:solidFill>
                <a:latin typeface="Arial" panose="020B0604020202020204" pitchFamily="34" charset="0"/>
              </a:defRPr>
            </a:lvl2pPr>
            <a:lvl3pPr marL="1165225" indent="-233363" defTabSz="931863">
              <a:spcBef>
                <a:spcPct val="30000"/>
              </a:spcBef>
              <a:defRPr sz="1200">
                <a:solidFill>
                  <a:schemeClr val="tx1"/>
                </a:solidFill>
                <a:latin typeface="Arial" panose="020B0604020202020204" pitchFamily="34" charset="0"/>
              </a:defRPr>
            </a:lvl3pPr>
            <a:lvl4pPr marL="1630363" indent="-233363" defTabSz="931863">
              <a:spcBef>
                <a:spcPct val="30000"/>
              </a:spcBef>
              <a:defRPr sz="1200">
                <a:solidFill>
                  <a:schemeClr val="tx1"/>
                </a:solidFill>
                <a:latin typeface="Arial" panose="020B0604020202020204" pitchFamily="34" charset="0"/>
              </a:defRPr>
            </a:lvl4pPr>
            <a:lvl5pPr marL="2097088" indent="-233363" defTabSz="931863">
              <a:spcBef>
                <a:spcPct val="30000"/>
              </a:spcBef>
              <a:defRPr sz="1200">
                <a:solidFill>
                  <a:schemeClr val="tx1"/>
                </a:solidFill>
                <a:latin typeface="Arial" panose="020B0604020202020204" pitchFamily="34" charset="0"/>
              </a:defRPr>
            </a:lvl5pPr>
            <a:lvl6pPr marL="2554288" indent="-233363" defTabSz="931863" eaLnBrk="0" fontAlgn="base" hangingPunct="0">
              <a:spcBef>
                <a:spcPct val="30000"/>
              </a:spcBef>
              <a:spcAft>
                <a:spcPct val="0"/>
              </a:spcAft>
              <a:defRPr sz="1200">
                <a:solidFill>
                  <a:schemeClr val="tx1"/>
                </a:solidFill>
                <a:latin typeface="Arial" panose="020B0604020202020204" pitchFamily="34" charset="0"/>
              </a:defRPr>
            </a:lvl6pPr>
            <a:lvl7pPr marL="3011488" indent="-233363" defTabSz="931863" eaLnBrk="0" fontAlgn="base" hangingPunct="0">
              <a:spcBef>
                <a:spcPct val="30000"/>
              </a:spcBef>
              <a:spcAft>
                <a:spcPct val="0"/>
              </a:spcAft>
              <a:defRPr sz="1200">
                <a:solidFill>
                  <a:schemeClr val="tx1"/>
                </a:solidFill>
                <a:latin typeface="Arial" panose="020B0604020202020204" pitchFamily="34" charset="0"/>
              </a:defRPr>
            </a:lvl7pPr>
            <a:lvl8pPr marL="3468688" indent="-233363" defTabSz="931863" eaLnBrk="0" fontAlgn="base" hangingPunct="0">
              <a:spcBef>
                <a:spcPct val="30000"/>
              </a:spcBef>
              <a:spcAft>
                <a:spcPct val="0"/>
              </a:spcAft>
              <a:defRPr sz="1200">
                <a:solidFill>
                  <a:schemeClr val="tx1"/>
                </a:solidFill>
                <a:latin typeface="Arial" panose="020B0604020202020204" pitchFamily="34" charset="0"/>
              </a:defRPr>
            </a:lvl8pPr>
            <a:lvl9pPr marL="3925888" indent="-233363" defTabSz="931863"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fld id="{6976F207-C965-475A-A60E-A8B0520C9760}" type="slidenum">
              <a:rPr lang="en-US" altLang="en-US"/>
              <a:pPr algn="r">
                <a:spcBef>
                  <a:spcPct val="0"/>
                </a:spcBef>
              </a:pPr>
              <a:t>5</a:t>
            </a:fld>
            <a:endParaRPr lang="en-US" altLang="en-US"/>
          </a:p>
        </p:txBody>
      </p:sp>
    </p:spTree>
    <p:extLst>
      <p:ext uri="{BB962C8B-B14F-4D97-AF65-F5344CB8AC3E}">
        <p14:creationId xmlns:p14="http://schemas.microsoft.com/office/powerpoint/2010/main" val="7374131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0C7B981-5049-4D6E-840F-6B7F593C90EC}" type="slidenum">
              <a:rPr lang="en-CA" altLang="en-US"/>
              <a:pPr>
                <a:spcBef>
                  <a:spcPct val="0"/>
                </a:spcBef>
              </a:pPr>
              <a:t>6</a:t>
            </a:fld>
            <a:endParaRPr lang="en-CA" altLang="en-US"/>
          </a:p>
        </p:txBody>
      </p:sp>
      <p:sp>
        <p:nvSpPr>
          <p:cNvPr id="34819" name="Slide Image Placeholder 1"/>
          <p:cNvSpPr>
            <a:spLocks noGrp="1" noRot="1" noChangeAspect="1" noTextEdit="1"/>
          </p:cNvSpPr>
          <p:nvPr>
            <p:ph type="sldImg"/>
          </p:nvPr>
        </p:nvSpPr>
        <p:spPr>
          <a:xfrm>
            <a:off x="1181100" y="696913"/>
            <a:ext cx="4648200" cy="3486150"/>
          </a:xfrm>
          <a:ln/>
        </p:spPr>
      </p:sp>
      <p:sp>
        <p:nvSpPr>
          <p:cNvPr id="34820" name="Notes Placeholder 2"/>
          <p:cNvSpPr>
            <a:spLocks noGrp="1"/>
          </p:cNvSpPr>
          <p:nvPr>
            <p:ph type="body" idx="1"/>
          </p:nvPr>
        </p:nvSpPr>
        <p:spPr>
          <a:noFill/>
        </p:spPr>
        <p:txBody>
          <a:bodyPr lIns="93177" tIns="46589" rIns="93177" bIns="46589"/>
          <a:lstStyle/>
          <a:p>
            <a:pPr eaLnBrk="1" hangingPunct="1">
              <a:spcBef>
                <a:spcPct val="0"/>
              </a:spcBef>
            </a:pPr>
            <a:endParaRPr lang="en-US" altLang="en-US" dirty="0">
              <a:latin typeface="Arial" panose="020B0604020202020204" pitchFamily="34" charset="0"/>
            </a:endParaRPr>
          </a:p>
        </p:txBody>
      </p:sp>
      <p:sp>
        <p:nvSpPr>
          <p:cNvPr id="34821"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a:spcBef>
                <a:spcPct val="30000"/>
              </a:spcBef>
              <a:defRPr sz="1200">
                <a:solidFill>
                  <a:schemeClr val="tx1"/>
                </a:solidFill>
                <a:latin typeface="Arial" panose="020B0604020202020204" pitchFamily="34" charset="0"/>
              </a:defRPr>
            </a:lvl1pPr>
            <a:lvl2pPr marL="757238" indent="-292100" defTabSz="931863">
              <a:spcBef>
                <a:spcPct val="30000"/>
              </a:spcBef>
              <a:defRPr sz="1200">
                <a:solidFill>
                  <a:schemeClr val="tx1"/>
                </a:solidFill>
                <a:latin typeface="Arial" panose="020B0604020202020204" pitchFamily="34" charset="0"/>
              </a:defRPr>
            </a:lvl2pPr>
            <a:lvl3pPr marL="1165225" indent="-233363" defTabSz="931863">
              <a:spcBef>
                <a:spcPct val="30000"/>
              </a:spcBef>
              <a:defRPr sz="1200">
                <a:solidFill>
                  <a:schemeClr val="tx1"/>
                </a:solidFill>
                <a:latin typeface="Arial" panose="020B0604020202020204" pitchFamily="34" charset="0"/>
              </a:defRPr>
            </a:lvl3pPr>
            <a:lvl4pPr marL="1630363" indent="-233363" defTabSz="931863">
              <a:spcBef>
                <a:spcPct val="30000"/>
              </a:spcBef>
              <a:defRPr sz="1200">
                <a:solidFill>
                  <a:schemeClr val="tx1"/>
                </a:solidFill>
                <a:latin typeface="Arial" panose="020B0604020202020204" pitchFamily="34" charset="0"/>
              </a:defRPr>
            </a:lvl4pPr>
            <a:lvl5pPr marL="2097088" indent="-233363" defTabSz="931863">
              <a:spcBef>
                <a:spcPct val="30000"/>
              </a:spcBef>
              <a:defRPr sz="1200">
                <a:solidFill>
                  <a:schemeClr val="tx1"/>
                </a:solidFill>
                <a:latin typeface="Arial" panose="020B0604020202020204" pitchFamily="34" charset="0"/>
              </a:defRPr>
            </a:lvl5pPr>
            <a:lvl6pPr marL="2554288" indent="-233363" defTabSz="931863" eaLnBrk="0" fontAlgn="base" hangingPunct="0">
              <a:spcBef>
                <a:spcPct val="30000"/>
              </a:spcBef>
              <a:spcAft>
                <a:spcPct val="0"/>
              </a:spcAft>
              <a:defRPr sz="1200">
                <a:solidFill>
                  <a:schemeClr val="tx1"/>
                </a:solidFill>
                <a:latin typeface="Arial" panose="020B0604020202020204" pitchFamily="34" charset="0"/>
              </a:defRPr>
            </a:lvl6pPr>
            <a:lvl7pPr marL="3011488" indent="-233363" defTabSz="931863" eaLnBrk="0" fontAlgn="base" hangingPunct="0">
              <a:spcBef>
                <a:spcPct val="30000"/>
              </a:spcBef>
              <a:spcAft>
                <a:spcPct val="0"/>
              </a:spcAft>
              <a:defRPr sz="1200">
                <a:solidFill>
                  <a:schemeClr val="tx1"/>
                </a:solidFill>
                <a:latin typeface="Arial" panose="020B0604020202020204" pitchFamily="34" charset="0"/>
              </a:defRPr>
            </a:lvl7pPr>
            <a:lvl8pPr marL="3468688" indent="-233363" defTabSz="931863" eaLnBrk="0" fontAlgn="base" hangingPunct="0">
              <a:spcBef>
                <a:spcPct val="30000"/>
              </a:spcBef>
              <a:spcAft>
                <a:spcPct val="0"/>
              </a:spcAft>
              <a:defRPr sz="1200">
                <a:solidFill>
                  <a:schemeClr val="tx1"/>
                </a:solidFill>
                <a:latin typeface="Arial" panose="020B0604020202020204" pitchFamily="34" charset="0"/>
              </a:defRPr>
            </a:lvl8pPr>
            <a:lvl9pPr marL="3925888" indent="-233363" defTabSz="931863"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fld id="{6976F207-C965-475A-A60E-A8B0520C9760}" type="slidenum">
              <a:rPr lang="en-US" altLang="en-US"/>
              <a:pPr algn="r">
                <a:spcBef>
                  <a:spcPct val="0"/>
                </a:spcBef>
              </a:pPr>
              <a:t>6</a:t>
            </a:fld>
            <a:endParaRPr lang="en-US" altLang="en-US"/>
          </a:p>
        </p:txBody>
      </p:sp>
    </p:spTree>
    <p:extLst>
      <p:ext uri="{BB962C8B-B14F-4D97-AF65-F5344CB8AC3E}">
        <p14:creationId xmlns:p14="http://schemas.microsoft.com/office/powerpoint/2010/main" val="25561948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0C7B981-5049-4D6E-840F-6B7F593C90EC}" type="slidenum">
              <a:rPr lang="en-CA" altLang="en-US"/>
              <a:pPr>
                <a:spcBef>
                  <a:spcPct val="0"/>
                </a:spcBef>
              </a:pPr>
              <a:t>7</a:t>
            </a:fld>
            <a:endParaRPr lang="en-CA" altLang="en-US"/>
          </a:p>
        </p:txBody>
      </p:sp>
      <p:sp>
        <p:nvSpPr>
          <p:cNvPr id="34819" name="Slide Image Placeholder 1"/>
          <p:cNvSpPr>
            <a:spLocks noGrp="1" noRot="1" noChangeAspect="1" noTextEdit="1"/>
          </p:cNvSpPr>
          <p:nvPr>
            <p:ph type="sldImg"/>
          </p:nvPr>
        </p:nvSpPr>
        <p:spPr>
          <a:xfrm>
            <a:off x="1181100" y="696913"/>
            <a:ext cx="4648200" cy="3486150"/>
          </a:xfrm>
          <a:ln/>
        </p:spPr>
      </p:sp>
      <p:sp>
        <p:nvSpPr>
          <p:cNvPr id="34820" name="Notes Placeholder 2"/>
          <p:cNvSpPr>
            <a:spLocks noGrp="1"/>
          </p:cNvSpPr>
          <p:nvPr>
            <p:ph type="body" idx="1"/>
          </p:nvPr>
        </p:nvSpPr>
        <p:spPr>
          <a:noFill/>
        </p:spPr>
        <p:txBody>
          <a:bodyPr lIns="93177" tIns="46589" rIns="93177" bIns="46589"/>
          <a:lstStyle/>
          <a:p>
            <a:pPr eaLnBrk="1" hangingPunct="1">
              <a:spcBef>
                <a:spcPct val="0"/>
              </a:spcBef>
            </a:pPr>
            <a:endParaRPr lang="en-US" altLang="en-US">
              <a:latin typeface="Arial" panose="020B0604020202020204" pitchFamily="34" charset="0"/>
            </a:endParaRPr>
          </a:p>
        </p:txBody>
      </p:sp>
      <p:sp>
        <p:nvSpPr>
          <p:cNvPr id="34821"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a:spcBef>
                <a:spcPct val="30000"/>
              </a:spcBef>
              <a:defRPr sz="1200">
                <a:solidFill>
                  <a:schemeClr val="tx1"/>
                </a:solidFill>
                <a:latin typeface="Arial" panose="020B0604020202020204" pitchFamily="34" charset="0"/>
              </a:defRPr>
            </a:lvl1pPr>
            <a:lvl2pPr marL="757238" indent="-292100" defTabSz="931863">
              <a:spcBef>
                <a:spcPct val="30000"/>
              </a:spcBef>
              <a:defRPr sz="1200">
                <a:solidFill>
                  <a:schemeClr val="tx1"/>
                </a:solidFill>
                <a:latin typeface="Arial" panose="020B0604020202020204" pitchFamily="34" charset="0"/>
              </a:defRPr>
            </a:lvl2pPr>
            <a:lvl3pPr marL="1165225" indent="-233363" defTabSz="931863">
              <a:spcBef>
                <a:spcPct val="30000"/>
              </a:spcBef>
              <a:defRPr sz="1200">
                <a:solidFill>
                  <a:schemeClr val="tx1"/>
                </a:solidFill>
                <a:latin typeface="Arial" panose="020B0604020202020204" pitchFamily="34" charset="0"/>
              </a:defRPr>
            </a:lvl3pPr>
            <a:lvl4pPr marL="1630363" indent="-233363" defTabSz="931863">
              <a:spcBef>
                <a:spcPct val="30000"/>
              </a:spcBef>
              <a:defRPr sz="1200">
                <a:solidFill>
                  <a:schemeClr val="tx1"/>
                </a:solidFill>
                <a:latin typeface="Arial" panose="020B0604020202020204" pitchFamily="34" charset="0"/>
              </a:defRPr>
            </a:lvl4pPr>
            <a:lvl5pPr marL="2097088" indent="-233363" defTabSz="931863">
              <a:spcBef>
                <a:spcPct val="30000"/>
              </a:spcBef>
              <a:defRPr sz="1200">
                <a:solidFill>
                  <a:schemeClr val="tx1"/>
                </a:solidFill>
                <a:latin typeface="Arial" panose="020B0604020202020204" pitchFamily="34" charset="0"/>
              </a:defRPr>
            </a:lvl5pPr>
            <a:lvl6pPr marL="2554288" indent="-233363" defTabSz="931863" eaLnBrk="0" fontAlgn="base" hangingPunct="0">
              <a:spcBef>
                <a:spcPct val="30000"/>
              </a:spcBef>
              <a:spcAft>
                <a:spcPct val="0"/>
              </a:spcAft>
              <a:defRPr sz="1200">
                <a:solidFill>
                  <a:schemeClr val="tx1"/>
                </a:solidFill>
                <a:latin typeface="Arial" panose="020B0604020202020204" pitchFamily="34" charset="0"/>
              </a:defRPr>
            </a:lvl6pPr>
            <a:lvl7pPr marL="3011488" indent="-233363" defTabSz="931863" eaLnBrk="0" fontAlgn="base" hangingPunct="0">
              <a:spcBef>
                <a:spcPct val="30000"/>
              </a:spcBef>
              <a:spcAft>
                <a:spcPct val="0"/>
              </a:spcAft>
              <a:defRPr sz="1200">
                <a:solidFill>
                  <a:schemeClr val="tx1"/>
                </a:solidFill>
                <a:latin typeface="Arial" panose="020B0604020202020204" pitchFamily="34" charset="0"/>
              </a:defRPr>
            </a:lvl7pPr>
            <a:lvl8pPr marL="3468688" indent="-233363" defTabSz="931863" eaLnBrk="0" fontAlgn="base" hangingPunct="0">
              <a:spcBef>
                <a:spcPct val="30000"/>
              </a:spcBef>
              <a:spcAft>
                <a:spcPct val="0"/>
              </a:spcAft>
              <a:defRPr sz="1200">
                <a:solidFill>
                  <a:schemeClr val="tx1"/>
                </a:solidFill>
                <a:latin typeface="Arial" panose="020B0604020202020204" pitchFamily="34" charset="0"/>
              </a:defRPr>
            </a:lvl8pPr>
            <a:lvl9pPr marL="3925888" indent="-233363" defTabSz="931863"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fld id="{6976F207-C965-475A-A60E-A8B0520C9760}" type="slidenum">
              <a:rPr lang="en-US" altLang="en-US"/>
              <a:pPr algn="r">
                <a:spcBef>
                  <a:spcPct val="0"/>
                </a:spcBef>
              </a:pPr>
              <a:t>7</a:t>
            </a:fld>
            <a:endParaRPr lang="en-US" altLang="en-US"/>
          </a:p>
        </p:txBody>
      </p:sp>
    </p:spTree>
    <p:extLst>
      <p:ext uri="{BB962C8B-B14F-4D97-AF65-F5344CB8AC3E}">
        <p14:creationId xmlns:p14="http://schemas.microsoft.com/office/powerpoint/2010/main" val="42000498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0C7B981-5049-4D6E-840F-6B7F593C90EC}" type="slidenum">
              <a:rPr lang="en-CA" altLang="en-US"/>
              <a:pPr>
                <a:spcBef>
                  <a:spcPct val="0"/>
                </a:spcBef>
              </a:pPr>
              <a:t>8</a:t>
            </a:fld>
            <a:endParaRPr lang="en-CA" altLang="en-US"/>
          </a:p>
        </p:txBody>
      </p:sp>
      <p:sp>
        <p:nvSpPr>
          <p:cNvPr id="34819" name="Slide Image Placeholder 1"/>
          <p:cNvSpPr>
            <a:spLocks noGrp="1" noRot="1" noChangeAspect="1" noTextEdit="1"/>
          </p:cNvSpPr>
          <p:nvPr>
            <p:ph type="sldImg"/>
          </p:nvPr>
        </p:nvSpPr>
        <p:spPr>
          <a:xfrm>
            <a:off x="1181100" y="696913"/>
            <a:ext cx="4648200" cy="3486150"/>
          </a:xfrm>
          <a:ln/>
        </p:spPr>
      </p:sp>
      <p:sp>
        <p:nvSpPr>
          <p:cNvPr id="34820" name="Notes Placeholder 2"/>
          <p:cNvSpPr>
            <a:spLocks noGrp="1"/>
          </p:cNvSpPr>
          <p:nvPr>
            <p:ph type="body" idx="1"/>
          </p:nvPr>
        </p:nvSpPr>
        <p:spPr>
          <a:noFill/>
        </p:spPr>
        <p:txBody>
          <a:bodyPr lIns="93177" tIns="46589" rIns="93177" bIns="46589"/>
          <a:lstStyle/>
          <a:p>
            <a:pPr eaLnBrk="1" hangingPunct="1">
              <a:spcBef>
                <a:spcPct val="0"/>
              </a:spcBef>
            </a:pPr>
            <a:endParaRPr lang="en-US" altLang="en-US">
              <a:latin typeface="Arial" panose="020B0604020202020204" pitchFamily="34" charset="0"/>
            </a:endParaRPr>
          </a:p>
        </p:txBody>
      </p:sp>
      <p:sp>
        <p:nvSpPr>
          <p:cNvPr id="34821"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a:spcBef>
                <a:spcPct val="30000"/>
              </a:spcBef>
              <a:defRPr sz="1200">
                <a:solidFill>
                  <a:schemeClr val="tx1"/>
                </a:solidFill>
                <a:latin typeface="Arial" panose="020B0604020202020204" pitchFamily="34" charset="0"/>
              </a:defRPr>
            </a:lvl1pPr>
            <a:lvl2pPr marL="757238" indent="-292100" defTabSz="931863">
              <a:spcBef>
                <a:spcPct val="30000"/>
              </a:spcBef>
              <a:defRPr sz="1200">
                <a:solidFill>
                  <a:schemeClr val="tx1"/>
                </a:solidFill>
                <a:latin typeface="Arial" panose="020B0604020202020204" pitchFamily="34" charset="0"/>
              </a:defRPr>
            </a:lvl2pPr>
            <a:lvl3pPr marL="1165225" indent="-233363" defTabSz="931863">
              <a:spcBef>
                <a:spcPct val="30000"/>
              </a:spcBef>
              <a:defRPr sz="1200">
                <a:solidFill>
                  <a:schemeClr val="tx1"/>
                </a:solidFill>
                <a:latin typeface="Arial" panose="020B0604020202020204" pitchFamily="34" charset="0"/>
              </a:defRPr>
            </a:lvl3pPr>
            <a:lvl4pPr marL="1630363" indent="-233363" defTabSz="931863">
              <a:spcBef>
                <a:spcPct val="30000"/>
              </a:spcBef>
              <a:defRPr sz="1200">
                <a:solidFill>
                  <a:schemeClr val="tx1"/>
                </a:solidFill>
                <a:latin typeface="Arial" panose="020B0604020202020204" pitchFamily="34" charset="0"/>
              </a:defRPr>
            </a:lvl4pPr>
            <a:lvl5pPr marL="2097088" indent="-233363" defTabSz="931863">
              <a:spcBef>
                <a:spcPct val="30000"/>
              </a:spcBef>
              <a:defRPr sz="1200">
                <a:solidFill>
                  <a:schemeClr val="tx1"/>
                </a:solidFill>
                <a:latin typeface="Arial" panose="020B0604020202020204" pitchFamily="34" charset="0"/>
              </a:defRPr>
            </a:lvl5pPr>
            <a:lvl6pPr marL="2554288" indent="-233363" defTabSz="931863" eaLnBrk="0" fontAlgn="base" hangingPunct="0">
              <a:spcBef>
                <a:spcPct val="30000"/>
              </a:spcBef>
              <a:spcAft>
                <a:spcPct val="0"/>
              </a:spcAft>
              <a:defRPr sz="1200">
                <a:solidFill>
                  <a:schemeClr val="tx1"/>
                </a:solidFill>
                <a:latin typeface="Arial" panose="020B0604020202020204" pitchFamily="34" charset="0"/>
              </a:defRPr>
            </a:lvl6pPr>
            <a:lvl7pPr marL="3011488" indent="-233363" defTabSz="931863" eaLnBrk="0" fontAlgn="base" hangingPunct="0">
              <a:spcBef>
                <a:spcPct val="30000"/>
              </a:spcBef>
              <a:spcAft>
                <a:spcPct val="0"/>
              </a:spcAft>
              <a:defRPr sz="1200">
                <a:solidFill>
                  <a:schemeClr val="tx1"/>
                </a:solidFill>
                <a:latin typeface="Arial" panose="020B0604020202020204" pitchFamily="34" charset="0"/>
              </a:defRPr>
            </a:lvl7pPr>
            <a:lvl8pPr marL="3468688" indent="-233363" defTabSz="931863" eaLnBrk="0" fontAlgn="base" hangingPunct="0">
              <a:spcBef>
                <a:spcPct val="30000"/>
              </a:spcBef>
              <a:spcAft>
                <a:spcPct val="0"/>
              </a:spcAft>
              <a:defRPr sz="1200">
                <a:solidFill>
                  <a:schemeClr val="tx1"/>
                </a:solidFill>
                <a:latin typeface="Arial" panose="020B0604020202020204" pitchFamily="34" charset="0"/>
              </a:defRPr>
            </a:lvl8pPr>
            <a:lvl9pPr marL="3925888" indent="-233363" defTabSz="931863"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fld id="{6976F207-C965-475A-A60E-A8B0520C9760}" type="slidenum">
              <a:rPr lang="en-US" altLang="en-US"/>
              <a:pPr algn="r">
                <a:spcBef>
                  <a:spcPct val="0"/>
                </a:spcBef>
              </a:pPr>
              <a:t>8</a:t>
            </a:fld>
            <a:endParaRPr lang="en-US" altLang="en-US"/>
          </a:p>
        </p:txBody>
      </p:sp>
    </p:spTree>
    <p:extLst>
      <p:ext uri="{BB962C8B-B14F-4D97-AF65-F5344CB8AC3E}">
        <p14:creationId xmlns:p14="http://schemas.microsoft.com/office/powerpoint/2010/main" val="19155106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0C7B981-5049-4D6E-840F-6B7F593C90EC}" type="slidenum">
              <a:rPr lang="en-CA" altLang="en-US"/>
              <a:pPr>
                <a:spcBef>
                  <a:spcPct val="0"/>
                </a:spcBef>
              </a:pPr>
              <a:t>9</a:t>
            </a:fld>
            <a:endParaRPr lang="en-CA" altLang="en-US"/>
          </a:p>
        </p:txBody>
      </p:sp>
      <p:sp>
        <p:nvSpPr>
          <p:cNvPr id="34819" name="Slide Image Placeholder 1"/>
          <p:cNvSpPr>
            <a:spLocks noGrp="1" noRot="1" noChangeAspect="1" noTextEdit="1"/>
          </p:cNvSpPr>
          <p:nvPr>
            <p:ph type="sldImg"/>
          </p:nvPr>
        </p:nvSpPr>
        <p:spPr>
          <a:xfrm>
            <a:off x="1181100" y="696913"/>
            <a:ext cx="4648200" cy="3486150"/>
          </a:xfrm>
          <a:ln/>
        </p:spPr>
      </p:sp>
      <p:sp>
        <p:nvSpPr>
          <p:cNvPr id="34820" name="Notes Placeholder 2"/>
          <p:cNvSpPr>
            <a:spLocks noGrp="1"/>
          </p:cNvSpPr>
          <p:nvPr>
            <p:ph type="body" idx="1"/>
          </p:nvPr>
        </p:nvSpPr>
        <p:spPr>
          <a:noFill/>
        </p:spPr>
        <p:txBody>
          <a:bodyPr lIns="93177" tIns="46589" rIns="93177" bIns="46589"/>
          <a:lstStyle/>
          <a:p>
            <a:pPr eaLnBrk="1" hangingPunct="1">
              <a:spcBef>
                <a:spcPct val="0"/>
              </a:spcBef>
            </a:pPr>
            <a:endParaRPr lang="en-US" altLang="en-US" dirty="0">
              <a:latin typeface="Arial" panose="020B0604020202020204" pitchFamily="34" charset="0"/>
            </a:endParaRPr>
          </a:p>
        </p:txBody>
      </p:sp>
      <p:sp>
        <p:nvSpPr>
          <p:cNvPr id="34821"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a:spcBef>
                <a:spcPct val="30000"/>
              </a:spcBef>
              <a:defRPr sz="1200">
                <a:solidFill>
                  <a:schemeClr val="tx1"/>
                </a:solidFill>
                <a:latin typeface="Arial" panose="020B0604020202020204" pitchFamily="34" charset="0"/>
              </a:defRPr>
            </a:lvl1pPr>
            <a:lvl2pPr marL="757238" indent="-292100" defTabSz="931863">
              <a:spcBef>
                <a:spcPct val="30000"/>
              </a:spcBef>
              <a:defRPr sz="1200">
                <a:solidFill>
                  <a:schemeClr val="tx1"/>
                </a:solidFill>
                <a:latin typeface="Arial" panose="020B0604020202020204" pitchFamily="34" charset="0"/>
              </a:defRPr>
            </a:lvl2pPr>
            <a:lvl3pPr marL="1165225" indent="-233363" defTabSz="931863">
              <a:spcBef>
                <a:spcPct val="30000"/>
              </a:spcBef>
              <a:defRPr sz="1200">
                <a:solidFill>
                  <a:schemeClr val="tx1"/>
                </a:solidFill>
                <a:latin typeface="Arial" panose="020B0604020202020204" pitchFamily="34" charset="0"/>
              </a:defRPr>
            </a:lvl3pPr>
            <a:lvl4pPr marL="1630363" indent="-233363" defTabSz="931863">
              <a:spcBef>
                <a:spcPct val="30000"/>
              </a:spcBef>
              <a:defRPr sz="1200">
                <a:solidFill>
                  <a:schemeClr val="tx1"/>
                </a:solidFill>
                <a:latin typeface="Arial" panose="020B0604020202020204" pitchFamily="34" charset="0"/>
              </a:defRPr>
            </a:lvl4pPr>
            <a:lvl5pPr marL="2097088" indent="-233363" defTabSz="931863">
              <a:spcBef>
                <a:spcPct val="30000"/>
              </a:spcBef>
              <a:defRPr sz="1200">
                <a:solidFill>
                  <a:schemeClr val="tx1"/>
                </a:solidFill>
                <a:latin typeface="Arial" panose="020B0604020202020204" pitchFamily="34" charset="0"/>
              </a:defRPr>
            </a:lvl5pPr>
            <a:lvl6pPr marL="2554288" indent="-233363" defTabSz="931863" eaLnBrk="0" fontAlgn="base" hangingPunct="0">
              <a:spcBef>
                <a:spcPct val="30000"/>
              </a:spcBef>
              <a:spcAft>
                <a:spcPct val="0"/>
              </a:spcAft>
              <a:defRPr sz="1200">
                <a:solidFill>
                  <a:schemeClr val="tx1"/>
                </a:solidFill>
                <a:latin typeface="Arial" panose="020B0604020202020204" pitchFamily="34" charset="0"/>
              </a:defRPr>
            </a:lvl6pPr>
            <a:lvl7pPr marL="3011488" indent="-233363" defTabSz="931863" eaLnBrk="0" fontAlgn="base" hangingPunct="0">
              <a:spcBef>
                <a:spcPct val="30000"/>
              </a:spcBef>
              <a:spcAft>
                <a:spcPct val="0"/>
              </a:spcAft>
              <a:defRPr sz="1200">
                <a:solidFill>
                  <a:schemeClr val="tx1"/>
                </a:solidFill>
                <a:latin typeface="Arial" panose="020B0604020202020204" pitchFamily="34" charset="0"/>
              </a:defRPr>
            </a:lvl7pPr>
            <a:lvl8pPr marL="3468688" indent="-233363" defTabSz="931863" eaLnBrk="0" fontAlgn="base" hangingPunct="0">
              <a:spcBef>
                <a:spcPct val="30000"/>
              </a:spcBef>
              <a:spcAft>
                <a:spcPct val="0"/>
              </a:spcAft>
              <a:defRPr sz="1200">
                <a:solidFill>
                  <a:schemeClr val="tx1"/>
                </a:solidFill>
                <a:latin typeface="Arial" panose="020B0604020202020204" pitchFamily="34" charset="0"/>
              </a:defRPr>
            </a:lvl8pPr>
            <a:lvl9pPr marL="3925888" indent="-233363" defTabSz="931863"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fld id="{6976F207-C965-475A-A60E-A8B0520C9760}" type="slidenum">
              <a:rPr lang="en-US" altLang="en-US"/>
              <a:pPr algn="r">
                <a:spcBef>
                  <a:spcPct val="0"/>
                </a:spcBef>
              </a:pPr>
              <a:t>9</a:t>
            </a:fld>
            <a:endParaRPr lang="en-US" altLang="en-US"/>
          </a:p>
        </p:txBody>
      </p:sp>
    </p:spTree>
    <p:extLst>
      <p:ext uri="{BB962C8B-B14F-4D97-AF65-F5344CB8AC3E}">
        <p14:creationId xmlns:p14="http://schemas.microsoft.com/office/powerpoint/2010/main" val="39812783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3" descr="corporate_green_e.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33"/>
            <a:ext cx="7772400" cy="1470025"/>
          </a:xfrm>
        </p:spPr>
        <p:txBody>
          <a:bodyPr/>
          <a:lstStyle>
            <a:lvl1pPr algn="ctr">
              <a:defRPr>
                <a:solidFill>
                  <a:schemeClr val="tx1"/>
                </a:solidFill>
              </a:defRPr>
            </a:lvl1pPr>
          </a:lstStyle>
          <a:p>
            <a:r>
              <a:rPr lang="x-none"/>
              <a:t>Click to edit Master title style</a:t>
            </a:r>
            <a:endParaRPr lang="en-US" dirty="0"/>
          </a:p>
        </p:txBody>
      </p:sp>
      <p:sp>
        <p:nvSpPr>
          <p:cNvPr id="3" name="Subtitle 2"/>
          <p:cNvSpPr>
            <a:spLocks noGrp="1"/>
          </p:cNvSpPr>
          <p:nvPr>
            <p:ph type="subTitle" idx="1"/>
          </p:nvPr>
        </p:nvSpPr>
        <p:spPr>
          <a:xfrm>
            <a:off x="1371600" y="3600450"/>
            <a:ext cx="6400800" cy="1752600"/>
          </a:xfrm>
        </p:spPr>
        <p:txBody>
          <a:bodyPr/>
          <a:lstStyle>
            <a:lvl1pPr marL="0" indent="0" algn="ctr">
              <a:buNone/>
              <a:defRPr>
                <a:solidFill>
                  <a:schemeClr val="tx1">
                    <a:lumMod val="65000"/>
                    <a:lumOff val="35000"/>
                  </a:schemeClr>
                </a:solidFill>
              </a:defRPr>
            </a:lvl1pPr>
            <a:lvl2pPr marL="342891" indent="0" algn="ctr">
              <a:buNone/>
              <a:defRPr>
                <a:solidFill>
                  <a:schemeClr val="tx1">
                    <a:tint val="75000"/>
                  </a:schemeClr>
                </a:solidFill>
              </a:defRPr>
            </a:lvl2pPr>
            <a:lvl3pPr marL="685783" indent="0" algn="ctr">
              <a:buNone/>
              <a:defRPr>
                <a:solidFill>
                  <a:schemeClr val="tx1">
                    <a:tint val="75000"/>
                  </a:schemeClr>
                </a:solidFill>
              </a:defRPr>
            </a:lvl3pPr>
            <a:lvl4pPr marL="1028674"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1" indent="0" algn="ctr">
              <a:buNone/>
              <a:defRPr>
                <a:solidFill>
                  <a:schemeClr val="tx1">
                    <a:tint val="75000"/>
                  </a:schemeClr>
                </a:solidFill>
              </a:defRPr>
            </a:lvl9pPr>
          </a:lstStyle>
          <a:p>
            <a:r>
              <a:rPr lang="x-none"/>
              <a:t>Click to edit Master subtitle style</a:t>
            </a:r>
            <a:endParaRPr lang="en-US"/>
          </a:p>
        </p:txBody>
      </p:sp>
    </p:spTree>
    <p:extLst>
      <p:ext uri="{BB962C8B-B14F-4D97-AF65-F5344CB8AC3E}">
        <p14:creationId xmlns:p14="http://schemas.microsoft.com/office/powerpoint/2010/main" val="32415536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10"/>
          </p:nvPr>
        </p:nvSpPr>
        <p:spPr>
          <a:xfrm>
            <a:off x="457200" y="6356358"/>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11FCCE7-B790-42C2-AF0D-A2D8EB27AD20}" type="slidenum">
              <a:rPr lang="en-US" altLang="en-US" smtClean="0"/>
              <a:pPr>
                <a:defRPr/>
              </a:pPr>
              <a:t>‹#›</a:t>
            </a:fld>
            <a:endParaRPr lang="en-US" altLang="en-US"/>
          </a:p>
        </p:txBody>
      </p:sp>
    </p:spTree>
    <p:extLst>
      <p:ext uri="{BB962C8B-B14F-4D97-AF65-F5344CB8AC3E}">
        <p14:creationId xmlns:p14="http://schemas.microsoft.com/office/powerpoint/2010/main" val="31497222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x-none"/>
              <a:t>Click to edit Master title style</a:t>
            </a:r>
            <a:endParaRPr lang="en-US"/>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10"/>
          </p:nvPr>
        </p:nvSpPr>
        <p:spPr>
          <a:xfrm>
            <a:off x="457200" y="6356358"/>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4E62957-FB0F-45CD-9F62-68809849F219}" type="slidenum">
              <a:rPr lang="en-US" altLang="en-US" smtClean="0"/>
              <a:pPr>
                <a:defRPr/>
              </a:pPr>
              <a:t>‹#›</a:t>
            </a:fld>
            <a:endParaRPr lang="en-US" altLang="en-US"/>
          </a:p>
        </p:txBody>
      </p:sp>
    </p:spTree>
    <p:extLst>
      <p:ext uri="{BB962C8B-B14F-4D97-AF65-F5344CB8AC3E}">
        <p14:creationId xmlns:p14="http://schemas.microsoft.com/office/powerpoint/2010/main" val="9768810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295400" y="1385888"/>
            <a:ext cx="7543800" cy="27289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3" name="Rectangle 18"/>
          <p:cNvSpPr>
            <a:spLocks noGrp="1" noChangeArrowheads="1"/>
          </p:cNvSpPr>
          <p:nvPr>
            <p:ph type="dt" sz="half" idx="10"/>
          </p:nvPr>
        </p:nvSpPr>
        <p:spPr>
          <a:xfrm>
            <a:off x="685800" y="5791200"/>
            <a:ext cx="1905000" cy="457200"/>
          </a:xfrm>
          <a:prstGeom prst="rect">
            <a:avLst/>
          </a:prstGeom>
        </p:spPr>
        <p:txBody>
          <a:bodyPr/>
          <a:lstStyle>
            <a:lvl1pPr fontAlgn="auto">
              <a:spcBef>
                <a:spcPts val="0"/>
              </a:spcBef>
              <a:spcAft>
                <a:spcPts val="0"/>
              </a:spcAft>
              <a:defRPr>
                <a:solidFill>
                  <a:prstClr val="black"/>
                </a:solidFill>
                <a:latin typeface="Calibri"/>
              </a:defRPr>
            </a:lvl1pPr>
          </a:lstStyle>
          <a:p>
            <a:pPr>
              <a:defRPr/>
            </a:pPr>
            <a:endParaRPr lang="en-CA" altLang="en-US"/>
          </a:p>
        </p:txBody>
      </p:sp>
      <p:sp>
        <p:nvSpPr>
          <p:cNvPr id="4" name="Rectangle 19"/>
          <p:cNvSpPr>
            <a:spLocks noGrp="1" noChangeArrowheads="1"/>
          </p:cNvSpPr>
          <p:nvPr>
            <p:ph type="ftr" sz="quarter" idx="11"/>
          </p:nvPr>
        </p:nvSpPr>
        <p:spPr/>
        <p:txBody>
          <a:bodyPr/>
          <a:lstStyle>
            <a:lvl1pPr>
              <a:defRPr/>
            </a:lvl1pPr>
          </a:lstStyle>
          <a:p>
            <a:pPr>
              <a:defRPr/>
            </a:pPr>
            <a:endParaRPr lang="en-CA" altLang="en-US"/>
          </a:p>
        </p:txBody>
      </p:sp>
      <p:sp>
        <p:nvSpPr>
          <p:cNvPr id="5" name="Rectangle 20"/>
          <p:cNvSpPr>
            <a:spLocks noGrp="1" noChangeArrowheads="1"/>
          </p:cNvSpPr>
          <p:nvPr>
            <p:ph type="sldNum" sz="quarter" idx="12"/>
          </p:nvPr>
        </p:nvSpPr>
        <p:spPr/>
        <p:txBody>
          <a:bodyPr/>
          <a:lstStyle>
            <a:lvl1pPr>
              <a:defRPr/>
            </a:lvl1pPr>
          </a:lstStyle>
          <a:p>
            <a:pPr>
              <a:defRPr/>
            </a:pPr>
            <a:fld id="{E31E620D-168F-466C-A2E7-A8B01AE1836F}" type="slidenum">
              <a:rPr lang="en-CA" altLang="en-US" smtClean="0"/>
              <a:pPr>
                <a:defRPr/>
              </a:pPr>
              <a:t>‹#›</a:t>
            </a:fld>
            <a:endParaRPr lang="en-CA" altLang="en-US"/>
          </a:p>
        </p:txBody>
      </p:sp>
    </p:spTree>
    <p:extLst>
      <p:ext uri="{BB962C8B-B14F-4D97-AF65-F5344CB8AC3E}">
        <p14:creationId xmlns:p14="http://schemas.microsoft.com/office/powerpoint/2010/main" val="17543544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3" descr="corporate_green_e.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33"/>
            <a:ext cx="7772400" cy="1470025"/>
          </a:xfrm>
        </p:spPr>
        <p:txBody>
          <a:bodyPr/>
          <a:lstStyle>
            <a:lvl1pPr algn="ctr">
              <a:defRPr>
                <a:solidFill>
                  <a:schemeClr val="tx1"/>
                </a:solidFill>
              </a:defRPr>
            </a:lvl1pPr>
          </a:lstStyle>
          <a:p>
            <a:r>
              <a:rPr lang="x-none"/>
              <a:t>Click to edit Master title style</a:t>
            </a:r>
            <a:endParaRPr lang="en-US" dirty="0"/>
          </a:p>
        </p:txBody>
      </p:sp>
      <p:sp>
        <p:nvSpPr>
          <p:cNvPr id="3" name="Subtitle 2"/>
          <p:cNvSpPr>
            <a:spLocks noGrp="1"/>
          </p:cNvSpPr>
          <p:nvPr>
            <p:ph type="subTitle" idx="1"/>
          </p:nvPr>
        </p:nvSpPr>
        <p:spPr>
          <a:xfrm>
            <a:off x="1371600" y="3600450"/>
            <a:ext cx="6400800" cy="1752600"/>
          </a:xfrm>
        </p:spPr>
        <p:txBody>
          <a:bodyPr/>
          <a:lstStyle>
            <a:lvl1pPr marL="0" indent="0" algn="ctr">
              <a:buNone/>
              <a:defRPr>
                <a:solidFill>
                  <a:schemeClr val="tx1">
                    <a:lumMod val="65000"/>
                    <a:lumOff val="35000"/>
                  </a:schemeClr>
                </a:solidFill>
              </a:defRPr>
            </a:lvl1pPr>
            <a:lvl2pPr marL="342891" indent="0" algn="ctr">
              <a:buNone/>
              <a:defRPr>
                <a:solidFill>
                  <a:schemeClr val="tx1">
                    <a:tint val="75000"/>
                  </a:schemeClr>
                </a:solidFill>
              </a:defRPr>
            </a:lvl2pPr>
            <a:lvl3pPr marL="685783" indent="0" algn="ctr">
              <a:buNone/>
              <a:defRPr>
                <a:solidFill>
                  <a:schemeClr val="tx1">
                    <a:tint val="75000"/>
                  </a:schemeClr>
                </a:solidFill>
              </a:defRPr>
            </a:lvl3pPr>
            <a:lvl4pPr marL="1028674"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1" indent="0" algn="ctr">
              <a:buNone/>
              <a:defRPr>
                <a:solidFill>
                  <a:schemeClr val="tx1">
                    <a:tint val="75000"/>
                  </a:schemeClr>
                </a:solidFill>
              </a:defRPr>
            </a:lvl9pPr>
          </a:lstStyle>
          <a:p>
            <a:r>
              <a:rPr lang="x-none"/>
              <a:t>Click to edit Master subtitle style</a:t>
            </a:r>
            <a:endParaRPr lang="en-US"/>
          </a:p>
        </p:txBody>
      </p:sp>
    </p:spTree>
    <p:extLst>
      <p:ext uri="{BB962C8B-B14F-4D97-AF65-F5344CB8AC3E}">
        <p14:creationId xmlns:p14="http://schemas.microsoft.com/office/powerpoint/2010/main" val="1032040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x-none"/>
              <a:t>Click to edit Master title style</a:t>
            </a:r>
            <a:endParaRPr lang="en-US"/>
          </a:p>
        </p:txBody>
      </p:sp>
      <p:sp>
        <p:nvSpPr>
          <p:cNvPr id="3" name="Content Placeholder 2"/>
          <p:cNvSpPr>
            <a:spLocks noGrp="1"/>
          </p:cNvSpPr>
          <p:nvPr>
            <p:ph idx="1"/>
          </p:nvPr>
        </p:nvSpPr>
        <p:spPr/>
        <p:txBody>
          <a:bodyPr/>
          <a:lstStyle>
            <a:lvl1pPr>
              <a:buClr>
                <a:srgbClr val="306120"/>
              </a:buClr>
              <a:buFont typeface="Wingdings" charset="2"/>
              <a:buChar char="§"/>
              <a:defRPr/>
            </a:lvl1pPr>
            <a:lvl2pPr>
              <a:buClr>
                <a:srgbClr val="306120"/>
              </a:buClr>
              <a:buFont typeface="Wingdings" charset="2"/>
              <a:buChar char="§"/>
              <a:defRPr/>
            </a:lvl2pPr>
            <a:lvl3pPr>
              <a:buClr>
                <a:srgbClr val="306120"/>
              </a:buClr>
              <a:buFont typeface="Wingdings" charset="2"/>
              <a:buChar char="§"/>
              <a:defRPr/>
            </a:lvl3pPr>
            <a:lvl4pPr>
              <a:buClr>
                <a:srgbClr val="306120"/>
              </a:buClr>
              <a:buFont typeface="Wingdings" charset="2"/>
              <a:buChar char="§"/>
              <a:defRPr/>
            </a:lvl4pPr>
            <a:lvl5pPr>
              <a:buClr>
                <a:srgbClr val="306120"/>
              </a:buClr>
              <a:buFont typeface="Wingdings" charset="2"/>
              <a:buChar char="§"/>
              <a:defRPr/>
            </a:lvl5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10"/>
          </p:nvPr>
        </p:nvSpPr>
        <p:spPr>
          <a:xfrm>
            <a:off x="457200" y="6356358"/>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24D37E20-3B86-41FA-8018-7BB57659C1CE}" type="slidenum">
              <a:rPr lang="en-CA" altLang="en-US"/>
              <a:pPr/>
              <a:t>‹#›</a:t>
            </a:fld>
            <a:endParaRPr lang="en-US" altLang="en-US"/>
          </a:p>
        </p:txBody>
      </p:sp>
    </p:spTree>
    <p:extLst>
      <p:ext uri="{BB962C8B-B14F-4D97-AF65-F5344CB8AC3E}">
        <p14:creationId xmlns:p14="http://schemas.microsoft.com/office/powerpoint/2010/main" val="27655036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3000" b="1" cap="all"/>
            </a:lvl1pPr>
          </a:lstStyle>
          <a:p>
            <a:r>
              <a:rPr lang="x-none"/>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891" indent="0">
              <a:buNone/>
              <a:defRPr sz="1351">
                <a:solidFill>
                  <a:schemeClr val="tx1">
                    <a:tint val="75000"/>
                  </a:schemeClr>
                </a:solidFill>
              </a:defRPr>
            </a:lvl2pPr>
            <a:lvl3pPr marL="685783" indent="0">
              <a:buNone/>
              <a:defRPr sz="1200">
                <a:solidFill>
                  <a:schemeClr val="tx1">
                    <a:tint val="75000"/>
                  </a:schemeClr>
                </a:solidFill>
              </a:defRPr>
            </a:lvl3pPr>
            <a:lvl4pPr marL="1028674" indent="0">
              <a:buNone/>
              <a:defRPr sz="1051">
                <a:solidFill>
                  <a:schemeClr val="tx1">
                    <a:tint val="75000"/>
                  </a:schemeClr>
                </a:solidFill>
              </a:defRPr>
            </a:lvl4pPr>
            <a:lvl5pPr marL="1371566" indent="0">
              <a:buNone/>
              <a:defRPr sz="1051">
                <a:solidFill>
                  <a:schemeClr val="tx1">
                    <a:tint val="75000"/>
                  </a:schemeClr>
                </a:solidFill>
              </a:defRPr>
            </a:lvl5pPr>
            <a:lvl6pPr marL="1714457" indent="0">
              <a:buNone/>
              <a:defRPr sz="1051">
                <a:solidFill>
                  <a:schemeClr val="tx1">
                    <a:tint val="75000"/>
                  </a:schemeClr>
                </a:solidFill>
              </a:defRPr>
            </a:lvl6pPr>
            <a:lvl7pPr marL="2057349" indent="0">
              <a:buNone/>
              <a:defRPr sz="1051">
                <a:solidFill>
                  <a:schemeClr val="tx1">
                    <a:tint val="75000"/>
                  </a:schemeClr>
                </a:solidFill>
              </a:defRPr>
            </a:lvl7pPr>
            <a:lvl8pPr marL="2400240" indent="0">
              <a:buNone/>
              <a:defRPr sz="1051">
                <a:solidFill>
                  <a:schemeClr val="tx1">
                    <a:tint val="75000"/>
                  </a:schemeClr>
                </a:solidFill>
              </a:defRPr>
            </a:lvl8pPr>
            <a:lvl9pPr marL="2743131" indent="0">
              <a:buNone/>
              <a:defRPr sz="1051">
                <a:solidFill>
                  <a:schemeClr val="tx1">
                    <a:tint val="75000"/>
                  </a:schemeClr>
                </a:solidFill>
              </a:defRPr>
            </a:lvl9pPr>
          </a:lstStyle>
          <a:p>
            <a:pPr lvl="0"/>
            <a:r>
              <a:rPr lang="x-none"/>
              <a:t>Click to edit Master text styles</a:t>
            </a:r>
          </a:p>
        </p:txBody>
      </p:sp>
      <p:sp>
        <p:nvSpPr>
          <p:cNvPr id="4" name="Date Placeholder 3"/>
          <p:cNvSpPr>
            <a:spLocks noGrp="1"/>
          </p:cNvSpPr>
          <p:nvPr>
            <p:ph type="dt" sz="half" idx="10"/>
          </p:nvPr>
        </p:nvSpPr>
        <p:spPr>
          <a:xfrm>
            <a:off x="457200" y="6356358"/>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E803E36E-E58E-4BA7-89E2-3E316A836AC9}" type="slidenum">
              <a:rPr lang="en-US" altLang="en-US"/>
              <a:pPr/>
              <a:t>‹#›</a:t>
            </a:fld>
            <a:endParaRPr lang="en-US" altLang="en-US"/>
          </a:p>
        </p:txBody>
      </p:sp>
    </p:spTree>
    <p:extLst>
      <p:ext uri="{BB962C8B-B14F-4D97-AF65-F5344CB8AC3E}">
        <p14:creationId xmlns:p14="http://schemas.microsoft.com/office/powerpoint/2010/main" val="2644578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100"/>
            </a:lvl1pPr>
            <a:lvl2pPr>
              <a:defRPr sz="1800"/>
            </a:lvl2pPr>
            <a:lvl3pPr>
              <a:defRPr sz="1500"/>
            </a:lvl3pPr>
            <a:lvl4pPr>
              <a:defRPr sz="1351"/>
            </a:lvl4pPr>
            <a:lvl5pPr>
              <a:defRPr sz="1351"/>
            </a:lvl5pPr>
            <a:lvl6pPr>
              <a:defRPr sz="1351"/>
            </a:lvl6pPr>
            <a:lvl7pPr>
              <a:defRPr sz="1351"/>
            </a:lvl7pPr>
            <a:lvl8pPr>
              <a:defRPr sz="1351"/>
            </a:lvl8pPr>
            <a:lvl9pPr>
              <a:defRPr sz="1351"/>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100"/>
            </a:lvl1pPr>
            <a:lvl2pPr>
              <a:defRPr sz="1800"/>
            </a:lvl2pPr>
            <a:lvl3pPr>
              <a:defRPr sz="1500"/>
            </a:lvl3pPr>
            <a:lvl4pPr>
              <a:defRPr sz="1351"/>
            </a:lvl4pPr>
            <a:lvl5pPr>
              <a:defRPr sz="1351"/>
            </a:lvl5pPr>
            <a:lvl6pPr>
              <a:defRPr sz="1351"/>
            </a:lvl6pPr>
            <a:lvl7pPr>
              <a:defRPr sz="1351"/>
            </a:lvl7pPr>
            <a:lvl8pPr>
              <a:defRPr sz="1351"/>
            </a:lvl8pPr>
            <a:lvl9pPr>
              <a:defRPr sz="1351"/>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5" name="Date Placeholder 4"/>
          <p:cNvSpPr>
            <a:spLocks noGrp="1"/>
          </p:cNvSpPr>
          <p:nvPr>
            <p:ph type="dt" sz="half" idx="10"/>
          </p:nvPr>
        </p:nvSpPr>
        <p:spPr>
          <a:xfrm>
            <a:off x="457200" y="6356358"/>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773060C4-F1F1-48F9-95D1-943BD62822B4}" type="slidenum">
              <a:rPr lang="en-US" altLang="en-US"/>
              <a:pPr/>
              <a:t>‹#›</a:t>
            </a:fld>
            <a:endParaRPr lang="en-US" altLang="en-US"/>
          </a:p>
        </p:txBody>
      </p:sp>
    </p:spTree>
    <p:extLst>
      <p:ext uri="{BB962C8B-B14F-4D97-AF65-F5344CB8AC3E}">
        <p14:creationId xmlns:p14="http://schemas.microsoft.com/office/powerpoint/2010/main" val="42730924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x-none"/>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x-none"/>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1"/>
            </a:lvl3pPr>
            <a:lvl4pPr>
              <a:defRPr sz="1200"/>
            </a:lvl4pPr>
            <a:lvl5pPr>
              <a:defRPr sz="1200"/>
            </a:lvl5pPr>
            <a:lvl6pPr>
              <a:defRPr sz="1200"/>
            </a:lvl6pPr>
            <a:lvl7pPr>
              <a:defRPr sz="1200"/>
            </a:lvl7pPr>
            <a:lvl8pPr>
              <a:defRPr sz="1200"/>
            </a:lvl8pPr>
            <a:lvl9pPr>
              <a:defRPr sz="12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x-none"/>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1800"/>
            </a:lvl1pPr>
            <a:lvl2pPr>
              <a:defRPr sz="1500"/>
            </a:lvl2pPr>
            <a:lvl3pPr>
              <a:defRPr sz="1351"/>
            </a:lvl3pPr>
            <a:lvl4pPr>
              <a:defRPr sz="1200"/>
            </a:lvl4pPr>
            <a:lvl5pPr>
              <a:defRPr sz="1200"/>
            </a:lvl5pPr>
            <a:lvl6pPr>
              <a:defRPr sz="1200"/>
            </a:lvl6pPr>
            <a:lvl7pPr>
              <a:defRPr sz="1200"/>
            </a:lvl7pPr>
            <a:lvl8pPr>
              <a:defRPr sz="1200"/>
            </a:lvl8pPr>
            <a:lvl9pPr>
              <a:defRPr sz="12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7" name="Date Placeholder 6"/>
          <p:cNvSpPr>
            <a:spLocks noGrp="1"/>
          </p:cNvSpPr>
          <p:nvPr>
            <p:ph type="dt" sz="half" idx="10"/>
          </p:nvPr>
        </p:nvSpPr>
        <p:spPr>
          <a:xfrm>
            <a:off x="457200" y="6356358"/>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8" name="Footer Placeholder 7"/>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fld id="{4827F22E-2A24-44E8-83E4-7942757C36CC}" type="slidenum">
              <a:rPr lang="en-US" altLang="en-US"/>
              <a:pPr/>
              <a:t>‹#›</a:t>
            </a:fld>
            <a:endParaRPr lang="en-US" altLang="en-US"/>
          </a:p>
        </p:txBody>
      </p:sp>
    </p:spTree>
    <p:extLst>
      <p:ext uri="{BB962C8B-B14F-4D97-AF65-F5344CB8AC3E}">
        <p14:creationId xmlns:p14="http://schemas.microsoft.com/office/powerpoint/2010/main" val="16413215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Date Placeholder 2"/>
          <p:cNvSpPr>
            <a:spLocks noGrp="1"/>
          </p:cNvSpPr>
          <p:nvPr>
            <p:ph type="dt" sz="half" idx="10"/>
          </p:nvPr>
        </p:nvSpPr>
        <p:spPr>
          <a:xfrm>
            <a:off x="457200" y="6356358"/>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4" name="Footer Placeholder 3"/>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fld id="{36F90FC3-E6C0-4218-B20D-F948075F2116}" type="slidenum">
              <a:rPr lang="en-US" altLang="en-US"/>
              <a:pPr/>
              <a:t>‹#›</a:t>
            </a:fld>
            <a:endParaRPr lang="en-US" altLang="en-US"/>
          </a:p>
        </p:txBody>
      </p:sp>
    </p:spTree>
    <p:extLst>
      <p:ext uri="{BB962C8B-B14F-4D97-AF65-F5344CB8AC3E}">
        <p14:creationId xmlns:p14="http://schemas.microsoft.com/office/powerpoint/2010/main" val="20751299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8"/>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dirty="0"/>
          </a:p>
        </p:txBody>
      </p:sp>
      <p:sp>
        <p:nvSpPr>
          <p:cNvPr id="3" name="Footer Placeholder 2"/>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dirty="0"/>
          </a:p>
        </p:txBody>
      </p:sp>
      <p:sp>
        <p:nvSpPr>
          <p:cNvPr id="4" name="Slide Number Placeholder 3"/>
          <p:cNvSpPr>
            <a:spLocks noGrp="1"/>
          </p:cNvSpPr>
          <p:nvPr>
            <p:ph type="sldNum" sz="quarter" idx="12"/>
          </p:nvPr>
        </p:nvSpPr>
        <p:spPr>
          <a:xfrm>
            <a:off x="8610601" y="25760"/>
            <a:ext cx="533400" cy="380480"/>
          </a:xfrm>
          <a:solidFill>
            <a:srgbClr val="92D050"/>
          </a:solidFill>
        </p:spPr>
        <p:txBody>
          <a:bodyPr wrap="square" lIns="36000" tIns="36000" rIns="36000" bIns="36000" anchor="ctr" anchorCtr="0">
            <a:spAutoFit/>
          </a:bodyPr>
          <a:lstStyle>
            <a:lvl1pPr>
              <a:defRPr sz="2000" baseline="0"/>
            </a:lvl1pPr>
          </a:lstStyle>
          <a:p>
            <a:r>
              <a:rPr lang="en-US" altLang="en-US"/>
              <a:t> </a:t>
            </a:r>
            <a:fld id="{FB93D6B1-E71C-4F75-A3DE-D6304E2F182B}" type="slidenum">
              <a:rPr lang="en-US" altLang="en-US" b="1" smtClean="0"/>
              <a:pPr/>
              <a:t>‹#›</a:t>
            </a:fld>
            <a:endParaRPr lang="en-US" altLang="en-US" b="1" dirty="0"/>
          </a:p>
        </p:txBody>
      </p:sp>
      <p:sp>
        <p:nvSpPr>
          <p:cNvPr id="5" name="TextBox 4"/>
          <p:cNvSpPr txBox="1"/>
          <p:nvPr userDrawn="1"/>
        </p:nvSpPr>
        <p:spPr>
          <a:xfrm>
            <a:off x="396000" y="360006"/>
            <a:ext cx="8280000" cy="646331"/>
          </a:xfrm>
          <a:prstGeom prst="rect">
            <a:avLst/>
          </a:prstGeom>
          <a:noFill/>
        </p:spPr>
        <p:txBody>
          <a:bodyPr wrap="square" rtlCol="0">
            <a:noAutofit/>
          </a:bodyPr>
          <a:lstStyle/>
          <a:p>
            <a:endParaRPr lang="en-CA" sz="3600" b="1" dirty="0">
              <a:solidFill>
                <a:srgbClr val="C00000"/>
              </a:solidFill>
              <a:latin typeface="+mj-lt"/>
            </a:endParaRPr>
          </a:p>
        </p:txBody>
      </p:sp>
      <p:sp>
        <p:nvSpPr>
          <p:cNvPr id="6" name="TextBox 5"/>
          <p:cNvSpPr txBox="1"/>
          <p:nvPr userDrawn="1"/>
        </p:nvSpPr>
        <p:spPr>
          <a:xfrm>
            <a:off x="396000" y="1295400"/>
            <a:ext cx="8280000" cy="4953000"/>
          </a:xfrm>
          <a:prstGeom prst="rect">
            <a:avLst/>
          </a:prstGeom>
          <a:noFill/>
        </p:spPr>
        <p:txBody>
          <a:bodyPr wrap="square" rtlCol="0">
            <a:noAutofit/>
          </a:bodyPr>
          <a:lstStyle/>
          <a:p>
            <a:endParaRPr lang="en-CA" sz="2400" b="1" dirty="0">
              <a:latin typeface="Corbel" panose="020B0503020204020204" pitchFamily="34" charset="0"/>
            </a:endParaRPr>
          </a:p>
        </p:txBody>
      </p:sp>
    </p:spTree>
    <p:extLst>
      <p:ext uri="{BB962C8B-B14F-4D97-AF65-F5344CB8AC3E}">
        <p14:creationId xmlns:p14="http://schemas.microsoft.com/office/powerpoint/2010/main" val="23794540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x-none"/>
              <a:t>Click to edit Master title style</a:t>
            </a:r>
            <a:endParaRPr lang="en-US"/>
          </a:p>
        </p:txBody>
      </p:sp>
      <p:sp>
        <p:nvSpPr>
          <p:cNvPr id="3" name="Content Placeholder 2"/>
          <p:cNvSpPr>
            <a:spLocks noGrp="1"/>
          </p:cNvSpPr>
          <p:nvPr>
            <p:ph idx="1"/>
          </p:nvPr>
        </p:nvSpPr>
        <p:spPr/>
        <p:txBody>
          <a:bodyPr/>
          <a:lstStyle>
            <a:lvl1pPr>
              <a:buClr>
                <a:srgbClr val="306120"/>
              </a:buClr>
              <a:buFont typeface="Wingdings" charset="2"/>
              <a:buChar char="§"/>
              <a:defRPr/>
            </a:lvl1pPr>
            <a:lvl2pPr>
              <a:buClr>
                <a:srgbClr val="306120"/>
              </a:buClr>
              <a:buFont typeface="Wingdings" charset="2"/>
              <a:buChar char="§"/>
              <a:defRPr/>
            </a:lvl2pPr>
            <a:lvl3pPr>
              <a:buClr>
                <a:srgbClr val="306120"/>
              </a:buClr>
              <a:buFont typeface="Wingdings" charset="2"/>
              <a:buChar char="§"/>
              <a:defRPr/>
            </a:lvl3pPr>
            <a:lvl4pPr>
              <a:buClr>
                <a:srgbClr val="306120"/>
              </a:buClr>
              <a:buFont typeface="Wingdings" charset="2"/>
              <a:buChar char="§"/>
              <a:defRPr/>
            </a:lvl4pPr>
            <a:lvl5pPr>
              <a:buClr>
                <a:srgbClr val="306120"/>
              </a:buClr>
              <a:buFont typeface="Wingdings" charset="2"/>
              <a:buChar char="§"/>
              <a:defRPr/>
            </a:lvl5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10"/>
          </p:nvPr>
        </p:nvSpPr>
        <p:spPr>
          <a:xfrm>
            <a:off x="457200" y="6356358"/>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4D37E20-3B86-41FA-8018-7BB57659C1CE}" type="slidenum">
              <a:rPr lang="en-CA" altLang="en-US" smtClean="0"/>
              <a:pPr>
                <a:defRPr/>
              </a:pPr>
              <a:t>‹#›</a:t>
            </a:fld>
            <a:endParaRPr lang="en-US" altLang="en-US"/>
          </a:p>
        </p:txBody>
      </p:sp>
    </p:spTree>
    <p:extLst>
      <p:ext uri="{BB962C8B-B14F-4D97-AF65-F5344CB8AC3E}">
        <p14:creationId xmlns:p14="http://schemas.microsoft.com/office/powerpoint/2010/main" val="22655986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x-none"/>
              <a:t>Click to edit Master title style</a:t>
            </a:r>
            <a:endParaRPr lang="en-US"/>
          </a:p>
        </p:txBody>
      </p:sp>
      <p:sp>
        <p:nvSpPr>
          <p:cNvPr id="3" name="Content Placeholder 2"/>
          <p:cNvSpPr>
            <a:spLocks noGrp="1"/>
          </p:cNvSpPr>
          <p:nvPr>
            <p:ph idx="1"/>
          </p:nvPr>
        </p:nvSpPr>
        <p:spPr>
          <a:xfrm>
            <a:off x="3575050" y="273058"/>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1"/>
            </a:lvl1pPr>
            <a:lvl2pPr marL="342891" indent="0">
              <a:buNone/>
              <a:defRPr sz="900"/>
            </a:lvl2pPr>
            <a:lvl3pPr marL="685783" indent="0">
              <a:buNone/>
              <a:defRPr sz="751"/>
            </a:lvl3pPr>
            <a:lvl4pPr marL="1028674" indent="0">
              <a:buNone/>
              <a:defRPr sz="675"/>
            </a:lvl4pPr>
            <a:lvl5pPr marL="1371566" indent="0">
              <a:buNone/>
              <a:defRPr sz="675"/>
            </a:lvl5pPr>
            <a:lvl6pPr marL="1714457" indent="0">
              <a:buNone/>
              <a:defRPr sz="675"/>
            </a:lvl6pPr>
            <a:lvl7pPr marL="2057349" indent="0">
              <a:buNone/>
              <a:defRPr sz="675"/>
            </a:lvl7pPr>
            <a:lvl8pPr marL="2400240" indent="0">
              <a:buNone/>
              <a:defRPr sz="675"/>
            </a:lvl8pPr>
            <a:lvl9pPr marL="2743131" indent="0">
              <a:buNone/>
              <a:defRPr sz="675"/>
            </a:lvl9pPr>
          </a:lstStyle>
          <a:p>
            <a:pPr lvl="0"/>
            <a:r>
              <a:rPr lang="x-none"/>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65B5C415-C03F-4526-B768-3565EB5F2948}" type="slidenum">
              <a:rPr lang="en-US" altLang="en-US"/>
              <a:pPr/>
              <a:t>‹#›</a:t>
            </a:fld>
            <a:endParaRPr lang="en-US" altLang="en-US"/>
          </a:p>
        </p:txBody>
      </p:sp>
    </p:spTree>
    <p:extLst>
      <p:ext uri="{BB962C8B-B14F-4D97-AF65-F5344CB8AC3E}">
        <p14:creationId xmlns:p14="http://schemas.microsoft.com/office/powerpoint/2010/main" val="1043269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x-none"/>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400"/>
            </a:lvl1pPr>
            <a:lvl2pPr marL="342891" indent="0">
              <a:buNone/>
              <a:defRPr sz="2100"/>
            </a:lvl2pPr>
            <a:lvl3pPr marL="685783" indent="0">
              <a:buNone/>
              <a:defRPr sz="1800"/>
            </a:lvl3pPr>
            <a:lvl4pPr marL="1028674"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131"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1"/>
            </a:lvl1pPr>
            <a:lvl2pPr marL="342891" indent="0">
              <a:buNone/>
              <a:defRPr sz="900"/>
            </a:lvl2pPr>
            <a:lvl3pPr marL="685783" indent="0">
              <a:buNone/>
              <a:defRPr sz="751"/>
            </a:lvl3pPr>
            <a:lvl4pPr marL="1028674" indent="0">
              <a:buNone/>
              <a:defRPr sz="675"/>
            </a:lvl4pPr>
            <a:lvl5pPr marL="1371566" indent="0">
              <a:buNone/>
              <a:defRPr sz="675"/>
            </a:lvl5pPr>
            <a:lvl6pPr marL="1714457" indent="0">
              <a:buNone/>
              <a:defRPr sz="675"/>
            </a:lvl6pPr>
            <a:lvl7pPr marL="2057349" indent="0">
              <a:buNone/>
              <a:defRPr sz="675"/>
            </a:lvl7pPr>
            <a:lvl8pPr marL="2400240" indent="0">
              <a:buNone/>
              <a:defRPr sz="675"/>
            </a:lvl8pPr>
            <a:lvl9pPr marL="2743131" indent="0">
              <a:buNone/>
              <a:defRPr sz="675"/>
            </a:lvl9pPr>
          </a:lstStyle>
          <a:p>
            <a:pPr lvl="0"/>
            <a:r>
              <a:rPr lang="x-none"/>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A57AF103-BCB9-4206-850E-0D9E69DB47A7}" type="slidenum">
              <a:rPr lang="en-US" altLang="en-US"/>
              <a:pPr/>
              <a:t>‹#›</a:t>
            </a:fld>
            <a:endParaRPr lang="en-US" altLang="en-US"/>
          </a:p>
        </p:txBody>
      </p:sp>
    </p:spTree>
    <p:extLst>
      <p:ext uri="{BB962C8B-B14F-4D97-AF65-F5344CB8AC3E}">
        <p14:creationId xmlns:p14="http://schemas.microsoft.com/office/powerpoint/2010/main" val="28829564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10"/>
          </p:nvPr>
        </p:nvSpPr>
        <p:spPr>
          <a:xfrm>
            <a:off x="457200" y="6356358"/>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911FCCE7-B790-42C2-AF0D-A2D8EB27AD20}" type="slidenum">
              <a:rPr lang="en-US" altLang="en-US"/>
              <a:pPr/>
              <a:t>‹#›</a:t>
            </a:fld>
            <a:endParaRPr lang="en-US" altLang="en-US"/>
          </a:p>
        </p:txBody>
      </p:sp>
    </p:spTree>
    <p:extLst>
      <p:ext uri="{BB962C8B-B14F-4D97-AF65-F5344CB8AC3E}">
        <p14:creationId xmlns:p14="http://schemas.microsoft.com/office/powerpoint/2010/main" val="31059520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x-none"/>
              <a:t>Click to edit Master title style</a:t>
            </a:r>
            <a:endParaRPr lang="en-US"/>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10"/>
          </p:nvPr>
        </p:nvSpPr>
        <p:spPr>
          <a:xfrm>
            <a:off x="457200" y="6356358"/>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94E62957-FB0F-45CD-9F62-68809849F219}" type="slidenum">
              <a:rPr lang="en-US" altLang="en-US"/>
              <a:pPr/>
              <a:t>‹#›</a:t>
            </a:fld>
            <a:endParaRPr lang="en-US" altLang="en-US"/>
          </a:p>
        </p:txBody>
      </p:sp>
    </p:spTree>
    <p:extLst>
      <p:ext uri="{BB962C8B-B14F-4D97-AF65-F5344CB8AC3E}">
        <p14:creationId xmlns:p14="http://schemas.microsoft.com/office/powerpoint/2010/main" val="6553202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295400" y="1385888"/>
            <a:ext cx="7543800" cy="27289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3" name="Rectangle 18"/>
          <p:cNvSpPr>
            <a:spLocks noGrp="1" noChangeArrowheads="1"/>
          </p:cNvSpPr>
          <p:nvPr>
            <p:ph type="dt" sz="half" idx="10"/>
          </p:nvPr>
        </p:nvSpPr>
        <p:spPr>
          <a:xfrm>
            <a:off x="685800" y="5791200"/>
            <a:ext cx="1905000" cy="457200"/>
          </a:xfrm>
          <a:prstGeom prst="rect">
            <a:avLst/>
          </a:prstGeom>
        </p:spPr>
        <p:txBody>
          <a:bodyPr/>
          <a:lstStyle>
            <a:lvl1pPr fontAlgn="auto">
              <a:spcBef>
                <a:spcPts val="0"/>
              </a:spcBef>
              <a:spcAft>
                <a:spcPts val="0"/>
              </a:spcAft>
              <a:defRPr>
                <a:solidFill>
                  <a:prstClr val="black"/>
                </a:solidFill>
                <a:latin typeface="Calibri"/>
              </a:defRPr>
            </a:lvl1pPr>
          </a:lstStyle>
          <a:p>
            <a:pPr>
              <a:defRPr/>
            </a:pPr>
            <a:endParaRPr lang="en-CA" altLang="en-US"/>
          </a:p>
        </p:txBody>
      </p:sp>
      <p:sp>
        <p:nvSpPr>
          <p:cNvPr id="4" name="Rectangle 19"/>
          <p:cNvSpPr>
            <a:spLocks noGrp="1" noChangeArrowheads="1"/>
          </p:cNvSpPr>
          <p:nvPr>
            <p:ph type="ftr" sz="quarter" idx="11"/>
          </p:nvPr>
        </p:nvSpPr>
        <p:spPr/>
        <p:txBody>
          <a:bodyPr/>
          <a:lstStyle>
            <a:lvl1pPr>
              <a:defRPr/>
            </a:lvl1pPr>
          </a:lstStyle>
          <a:p>
            <a:pPr>
              <a:defRPr/>
            </a:pPr>
            <a:endParaRPr lang="en-CA" altLang="en-US"/>
          </a:p>
        </p:txBody>
      </p:sp>
      <p:sp>
        <p:nvSpPr>
          <p:cNvPr id="5" name="Rectangle 20"/>
          <p:cNvSpPr>
            <a:spLocks noGrp="1" noChangeArrowheads="1"/>
          </p:cNvSpPr>
          <p:nvPr>
            <p:ph type="sldNum" sz="quarter" idx="12"/>
          </p:nvPr>
        </p:nvSpPr>
        <p:spPr/>
        <p:txBody>
          <a:bodyPr/>
          <a:lstStyle>
            <a:lvl1pPr>
              <a:defRPr/>
            </a:lvl1pPr>
          </a:lstStyle>
          <a:p>
            <a:fld id="{E31E620D-168F-466C-A2E7-A8B01AE1836F}" type="slidenum">
              <a:rPr lang="en-CA" altLang="en-US"/>
              <a:pPr/>
              <a:t>‹#›</a:t>
            </a:fld>
            <a:endParaRPr lang="en-CA" altLang="en-US"/>
          </a:p>
        </p:txBody>
      </p:sp>
    </p:spTree>
    <p:extLst>
      <p:ext uri="{BB962C8B-B14F-4D97-AF65-F5344CB8AC3E}">
        <p14:creationId xmlns:p14="http://schemas.microsoft.com/office/powerpoint/2010/main" val="21752849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3000" b="1" cap="all"/>
            </a:lvl1pPr>
          </a:lstStyle>
          <a:p>
            <a:r>
              <a:rPr lang="x-none"/>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891" indent="0">
              <a:buNone/>
              <a:defRPr sz="1351">
                <a:solidFill>
                  <a:schemeClr val="tx1">
                    <a:tint val="75000"/>
                  </a:schemeClr>
                </a:solidFill>
              </a:defRPr>
            </a:lvl2pPr>
            <a:lvl3pPr marL="685783" indent="0">
              <a:buNone/>
              <a:defRPr sz="1200">
                <a:solidFill>
                  <a:schemeClr val="tx1">
                    <a:tint val="75000"/>
                  </a:schemeClr>
                </a:solidFill>
              </a:defRPr>
            </a:lvl3pPr>
            <a:lvl4pPr marL="1028674" indent="0">
              <a:buNone/>
              <a:defRPr sz="1051">
                <a:solidFill>
                  <a:schemeClr val="tx1">
                    <a:tint val="75000"/>
                  </a:schemeClr>
                </a:solidFill>
              </a:defRPr>
            </a:lvl4pPr>
            <a:lvl5pPr marL="1371566" indent="0">
              <a:buNone/>
              <a:defRPr sz="1051">
                <a:solidFill>
                  <a:schemeClr val="tx1">
                    <a:tint val="75000"/>
                  </a:schemeClr>
                </a:solidFill>
              </a:defRPr>
            </a:lvl5pPr>
            <a:lvl6pPr marL="1714457" indent="0">
              <a:buNone/>
              <a:defRPr sz="1051">
                <a:solidFill>
                  <a:schemeClr val="tx1">
                    <a:tint val="75000"/>
                  </a:schemeClr>
                </a:solidFill>
              </a:defRPr>
            </a:lvl6pPr>
            <a:lvl7pPr marL="2057349" indent="0">
              <a:buNone/>
              <a:defRPr sz="1051">
                <a:solidFill>
                  <a:schemeClr val="tx1">
                    <a:tint val="75000"/>
                  </a:schemeClr>
                </a:solidFill>
              </a:defRPr>
            </a:lvl7pPr>
            <a:lvl8pPr marL="2400240" indent="0">
              <a:buNone/>
              <a:defRPr sz="1051">
                <a:solidFill>
                  <a:schemeClr val="tx1">
                    <a:tint val="75000"/>
                  </a:schemeClr>
                </a:solidFill>
              </a:defRPr>
            </a:lvl8pPr>
            <a:lvl9pPr marL="2743131" indent="0">
              <a:buNone/>
              <a:defRPr sz="1051">
                <a:solidFill>
                  <a:schemeClr val="tx1">
                    <a:tint val="75000"/>
                  </a:schemeClr>
                </a:solidFill>
              </a:defRPr>
            </a:lvl9pPr>
          </a:lstStyle>
          <a:p>
            <a:pPr lvl="0"/>
            <a:r>
              <a:rPr lang="x-none"/>
              <a:t>Click to edit Master text styles</a:t>
            </a:r>
          </a:p>
        </p:txBody>
      </p:sp>
      <p:sp>
        <p:nvSpPr>
          <p:cNvPr id="4" name="Date Placeholder 3"/>
          <p:cNvSpPr>
            <a:spLocks noGrp="1"/>
          </p:cNvSpPr>
          <p:nvPr>
            <p:ph type="dt" sz="half" idx="10"/>
          </p:nvPr>
        </p:nvSpPr>
        <p:spPr>
          <a:xfrm>
            <a:off x="457200" y="6356358"/>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803E36E-E58E-4BA7-89E2-3E316A836AC9}" type="slidenum">
              <a:rPr lang="en-US" altLang="en-US" smtClean="0"/>
              <a:pPr>
                <a:defRPr/>
              </a:pPr>
              <a:t>‹#›</a:t>
            </a:fld>
            <a:endParaRPr lang="en-US" altLang="en-US"/>
          </a:p>
        </p:txBody>
      </p:sp>
    </p:spTree>
    <p:extLst>
      <p:ext uri="{BB962C8B-B14F-4D97-AF65-F5344CB8AC3E}">
        <p14:creationId xmlns:p14="http://schemas.microsoft.com/office/powerpoint/2010/main" val="681685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100"/>
            </a:lvl1pPr>
            <a:lvl2pPr>
              <a:defRPr sz="1800"/>
            </a:lvl2pPr>
            <a:lvl3pPr>
              <a:defRPr sz="1500"/>
            </a:lvl3pPr>
            <a:lvl4pPr>
              <a:defRPr sz="1351"/>
            </a:lvl4pPr>
            <a:lvl5pPr>
              <a:defRPr sz="1351"/>
            </a:lvl5pPr>
            <a:lvl6pPr>
              <a:defRPr sz="1351"/>
            </a:lvl6pPr>
            <a:lvl7pPr>
              <a:defRPr sz="1351"/>
            </a:lvl7pPr>
            <a:lvl8pPr>
              <a:defRPr sz="1351"/>
            </a:lvl8pPr>
            <a:lvl9pPr>
              <a:defRPr sz="1351"/>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100"/>
            </a:lvl1pPr>
            <a:lvl2pPr>
              <a:defRPr sz="1800"/>
            </a:lvl2pPr>
            <a:lvl3pPr>
              <a:defRPr sz="1500"/>
            </a:lvl3pPr>
            <a:lvl4pPr>
              <a:defRPr sz="1351"/>
            </a:lvl4pPr>
            <a:lvl5pPr>
              <a:defRPr sz="1351"/>
            </a:lvl5pPr>
            <a:lvl6pPr>
              <a:defRPr sz="1351"/>
            </a:lvl6pPr>
            <a:lvl7pPr>
              <a:defRPr sz="1351"/>
            </a:lvl7pPr>
            <a:lvl8pPr>
              <a:defRPr sz="1351"/>
            </a:lvl8pPr>
            <a:lvl9pPr>
              <a:defRPr sz="1351"/>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5" name="Date Placeholder 4"/>
          <p:cNvSpPr>
            <a:spLocks noGrp="1"/>
          </p:cNvSpPr>
          <p:nvPr>
            <p:ph type="dt" sz="half" idx="10"/>
          </p:nvPr>
        </p:nvSpPr>
        <p:spPr>
          <a:xfrm>
            <a:off x="457200" y="6356358"/>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773060C4-F1F1-48F9-95D1-943BD62822B4}" type="slidenum">
              <a:rPr lang="en-US" altLang="en-US" smtClean="0"/>
              <a:pPr>
                <a:defRPr/>
              </a:pPr>
              <a:t>‹#›</a:t>
            </a:fld>
            <a:endParaRPr lang="en-US" altLang="en-US"/>
          </a:p>
        </p:txBody>
      </p:sp>
    </p:spTree>
    <p:extLst>
      <p:ext uri="{BB962C8B-B14F-4D97-AF65-F5344CB8AC3E}">
        <p14:creationId xmlns:p14="http://schemas.microsoft.com/office/powerpoint/2010/main" val="33628333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x-none"/>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x-none"/>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1"/>
            </a:lvl3pPr>
            <a:lvl4pPr>
              <a:defRPr sz="1200"/>
            </a:lvl4pPr>
            <a:lvl5pPr>
              <a:defRPr sz="1200"/>
            </a:lvl5pPr>
            <a:lvl6pPr>
              <a:defRPr sz="1200"/>
            </a:lvl6pPr>
            <a:lvl7pPr>
              <a:defRPr sz="1200"/>
            </a:lvl7pPr>
            <a:lvl8pPr>
              <a:defRPr sz="1200"/>
            </a:lvl8pPr>
            <a:lvl9pPr>
              <a:defRPr sz="12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x-none"/>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1800"/>
            </a:lvl1pPr>
            <a:lvl2pPr>
              <a:defRPr sz="1500"/>
            </a:lvl2pPr>
            <a:lvl3pPr>
              <a:defRPr sz="1351"/>
            </a:lvl3pPr>
            <a:lvl4pPr>
              <a:defRPr sz="1200"/>
            </a:lvl4pPr>
            <a:lvl5pPr>
              <a:defRPr sz="1200"/>
            </a:lvl5pPr>
            <a:lvl6pPr>
              <a:defRPr sz="1200"/>
            </a:lvl6pPr>
            <a:lvl7pPr>
              <a:defRPr sz="1200"/>
            </a:lvl7pPr>
            <a:lvl8pPr>
              <a:defRPr sz="1200"/>
            </a:lvl8pPr>
            <a:lvl9pPr>
              <a:defRPr sz="12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7" name="Date Placeholder 6"/>
          <p:cNvSpPr>
            <a:spLocks noGrp="1"/>
          </p:cNvSpPr>
          <p:nvPr>
            <p:ph type="dt" sz="half" idx="10"/>
          </p:nvPr>
        </p:nvSpPr>
        <p:spPr>
          <a:xfrm>
            <a:off x="457200" y="6356358"/>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8" name="Footer Placeholder 7"/>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4827F22E-2A24-44E8-83E4-7942757C36CC}" type="slidenum">
              <a:rPr lang="en-US" altLang="en-US" smtClean="0"/>
              <a:pPr>
                <a:defRPr/>
              </a:pPr>
              <a:t>‹#›</a:t>
            </a:fld>
            <a:endParaRPr lang="en-US" altLang="en-US"/>
          </a:p>
        </p:txBody>
      </p:sp>
    </p:spTree>
    <p:extLst>
      <p:ext uri="{BB962C8B-B14F-4D97-AF65-F5344CB8AC3E}">
        <p14:creationId xmlns:p14="http://schemas.microsoft.com/office/powerpoint/2010/main" val="31753588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Date Placeholder 2"/>
          <p:cNvSpPr>
            <a:spLocks noGrp="1"/>
          </p:cNvSpPr>
          <p:nvPr>
            <p:ph type="dt" sz="half" idx="10"/>
          </p:nvPr>
        </p:nvSpPr>
        <p:spPr>
          <a:xfrm>
            <a:off x="457200" y="6356358"/>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4" name="Footer Placeholder 3"/>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36F90FC3-E6C0-4218-B20D-F948075F2116}" type="slidenum">
              <a:rPr lang="en-US" altLang="en-US" smtClean="0"/>
              <a:pPr>
                <a:defRPr/>
              </a:pPr>
              <a:t>‹#›</a:t>
            </a:fld>
            <a:endParaRPr lang="en-US" altLang="en-US"/>
          </a:p>
        </p:txBody>
      </p:sp>
    </p:spTree>
    <p:extLst>
      <p:ext uri="{BB962C8B-B14F-4D97-AF65-F5344CB8AC3E}">
        <p14:creationId xmlns:p14="http://schemas.microsoft.com/office/powerpoint/2010/main" val="38123685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8"/>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3" name="Footer Placeholder 2"/>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392AE7EE-0C6F-44B8-A618-F1EC8F52F0A4}" type="slidenum">
              <a:rPr lang="en-US" altLang="en-US" smtClean="0"/>
              <a:pPr>
                <a:defRPr/>
              </a:pPr>
              <a:t>‹#›</a:t>
            </a:fld>
            <a:endParaRPr lang="en-US" altLang="en-US"/>
          </a:p>
        </p:txBody>
      </p:sp>
    </p:spTree>
    <p:extLst>
      <p:ext uri="{BB962C8B-B14F-4D97-AF65-F5344CB8AC3E}">
        <p14:creationId xmlns:p14="http://schemas.microsoft.com/office/powerpoint/2010/main" val="35579873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x-none"/>
              <a:t>Click to edit Master title style</a:t>
            </a:r>
            <a:endParaRPr lang="en-US"/>
          </a:p>
        </p:txBody>
      </p:sp>
      <p:sp>
        <p:nvSpPr>
          <p:cNvPr id="3" name="Content Placeholder 2"/>
          <p:cNvSpPr>
            <a:spLocks noGrp="1"/>
          </p:cNvSpPr>
          <p:nvPr>
            <p:ph idx="1"/>
          </p:nvPr>
        </p:nvSpPr>
        <p:spPr>
          <a:xfrm>
            <a:off x="3575050" y="273058"/>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1"/>
            </a:lvl1pPr>
            <a:lvl2pPr marL="342891" indent="0">
              <a:buNone/>
              <a:defRPr sz="900"/>
            </a:lvl2pPr>
            <a:lvl3pPr marL="685783" indent="0">
              <a:buNone/>
              <a:defRPr sz="751"/>
            </a:lvl3pPr>
            <a:lvl4pPr marL="1028674" indent="0">
              <a:buNone/>
              <a:defRPr sz="675"/>
            </a:lvl4pPr>
            <a:lvl5pPr marL="1371566" indent="0">
              <a:buNone/>
              <a:defRPr sz="675"/>
            </a:lvl5pPr>
            <a:lvl6pPr marL="1714457" indent="0">
              <a:buNone/>
              <a:defRPr sz="675"/>
            </a:lvl6pPr>
            <a:lvl7pPr marL="2057349" indent="0">
              <a:buNone/>
              <a:defRPr sz="675"/>
            </a:lvl7pPr>
            <a:lvl8pPr marL="2400240" indent="0">
              <a:buNone/>
              <a:defRPr sz="675"/>
            </a:lvl8pPr>
            <a:lvl9pPr marL="2743131" indent="0">
              <a:buNone/>
              <a:defRPr sz="675"/>
            </a:lvl9pPr>
          </a:lstStyle>
          <a:p>
            <a:pPr lvl="0"/>
            <a:r>
              <a:rPr lang="x-none"/>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65B5C415-C03F-4526-B768-3565EB5F2948}" type="slidenum">
              <a:rPr lang="en-US" altLang="en-US" smtClean="0"/>
              <a:pPr>
                <a:defRPr/>
              </a:pPr>
              <a:t>‹#›</a:t>
            </a:fld>
            <a:endParaRPr lang="en-US" altLang="en-US"/>
          </a:p>
        </p:txBody>
      </p:sp>
    </p:spTree>
    <p:extLst>
      <p:ext uri="{BB962C8B-B14F-4D97-AF65-F5344CB8AC3E}">
        <p14:creationId xmlns:p14="http://schemas.microsoft.com/office/powerpoint/2010/main" val="13399689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x-none"/>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400"/>
            </a:lvl1pPr>
            <a:lvl2pPr marL="342891" indent="0">
              <a:buNone/>
              <a:defRPr sz="2100"/>
            </a:lvl2pPr>
            <a:lvl3pPr marL="685783" indent="0">
              <a:buNone/>
              <a:defRPr sz="1800"/>
            </a:lvl3pPr>
            <a:lvl4pPr marL="1028674"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131"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1"/>
            </a:lvl1pPr>
            <a:lvl2pPr marL="342891" indent="0">
              <a:buNone/>
              <a:defRPr sz="900"/>
            </a:lvl2pPr>
            <a:lvl3pPr marL="685783" indent="0">
              <a:buNone/>
              <a:defRPr sz="751"/>
            </a:lvl3pPr>
            <a:lvl4pPr marL="1028674" indent="0">
              <a:buNone/>
              <a:defRPr sz="675"/>
            </a:lvl4pPr>
            <a:lvl5pPr marL="1371566" indent="0">
              <a:buNone/>
              <a:defRPr sz="675"/>
            </a:lvl5pPr>
            <a:lvl6pPr marL="1714457" indent="0">
              <a:buNone/>
              <a:defRPr sz="675"/>
            </a:lvl6pPr>
            <a:lvl7pPr marL="2057349" indent="0">
              <a:buNone/>
              <a:defRPr sz="675"/>
            </a:lvl7pPr>
            <a:lvl8pPr marL="2400240" indent="0">
              <a:buNone/>
              <a:defRPr sz="675"/>
            </a:lvl8pPr>
            <a:lvl9pPr marL="2743131" indent="0">
              <a:buNone/>
              <a:defRPr sz="675"/>
            </a:lvl9pPr>
          </a:lstStyle>
          <a:p>
            <a:pPr lvl="0"/>
            <a:r>
              <a:rPr lang="x-none"/>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A57AF103-BCB9-4206-850E-0D9E69DB47A7}" type="slidenum">
              <a:rPr lang="en-US" altLang="en-US" smtClean="0"/>
              <a:pPr>
                <a:defRPr/>
              </a:pPr>
              <a:t>‹#›</a:t>
            </a:fld>
            <a:endParaRPr lang="en-US" altLang="en-US"/>
          </a:p>
        </p:txBody>
      </p:sp>
    </p:spTree>
    <p:extLst>
      <p:ext uri="{BB962C8B-B14F-4D97-AF65-F5344CB8AC3E}">
        <p14:creationId xmlns:p14="http://schemas.microsoft.com/office/powerpoint/2010/main" val="3326141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2.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10"/>
          <p:cNvSpPr>
            <a:spLocks noChangeArrowheads="1"/>
          </p:cNvSpPr>
          <p:nvPr userDrawn="1"/>
        </p:nvSpPr>
        <p:spPr bwMode="auto">
          <a:xfrm>
            <a:off x="2514600" y="0"/>
            <a:ext cx="3733800" cy="228600"/>
          </a:xfrm>
          <a:prstGeom prst="rect">
            <a:avLst/>
          </a:prstGeom>
          <a:solidFill>
            <a:srgbClr val="608B2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altLang="en-US" sz="1351"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1029" name="Rectangle 9"/>
          <p:cNvSpPr>
            <a:spLocks noChangeArrowheads="1"/>
          </p:cNvSpPr>
          <p:nvPr userDrawn="1"/>
        </p:nvSpPr>
        <p:spPr bwMode="auto">
          <a:xfrm>
            <a:off x="0" y="0"/>
            <a:ext cx="2895600" cy="228600"/>
          </a:xfrm>
          <a:prstGeom prst="rect">
            <a:avLst/>
          </a:prstGeom>
          <a:solidFill>
            <a:srgbClr val="30612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altLang="en-US" sz="1351"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1030" name="Rectangle 11"/>
          <p:cNvSpPr>
            <a:spLocks noChangeArrowheads="1"/>
          </p:cNvSpPr>
          <p:nvPr userDrawn="1"/>
        </p:nvSpPr>
        <p:spPr bwMode="auto">
          <a:xfrm>
            <a:off x="6019800" y="0"/>
            <a:ext cx="3124200" cy="228600"/>
          </a:xfrm>
          <a:prstGeom prst="rect">
            <a:avLst/>
          </a:prstGeom>
          <a:solidFill>
            <a:srgbClr val="A3C13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altLang="en-US" sz="1351"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13" name="Rectangle 6"/>
          <p:cNvSpPr txBox="1">
            <a:spLocks noChangeArrowheads="1"/>
          </p:cNvSpPr>
          <p:nvPr userDrawn="1"/>
        </p:nvSpPr>
        <p:spPr bwMode="auto">
          <a:xfrm>
            <a:off x="7010400" y="0"/>
            <a:ext cx="2133600" cy="476250"/>
          </a:xfrm>
          <a:prstGeom prst="rect">
            <a:avLst/>
          </a:prstGeom>
          <a:noFill/>
          <a:ln w="9525">
            <a:noFill/>
            <a:miter lim="800000"/>
            <a:headEnd/>
            <a:tailEnd/>
          </a:ln>
          <a:effec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377" rtl="0" eaLnBrk="1" fontAlgn="base" latinLnBrk="0" hangingPunct="1">
              <a:lnSpc>
                <a:spcPct val="100000"/>
              </a:lnSpc>
              <a:spcBef>
                <a:spcPct val="0"/>
              </a:spcBef>
              <a:spcAft>
                <a:spcPct val="0"/>
              </a:spcAft>
              <a:buClrTx/>
              <a:buSzTx/>
              <a:buFontTx/>
              <a:buNone/>
              <a:tabLst/>
              <a:defRPr/>
            </a:pPr>
            <a:fld id="{D52B230D-ADED-43B8-8D5B-B93619D36C16}" type="slidenum">
              <a:rPr kumimoji="0" lang="en-US" alt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377" rtl="0" eaLnBrk="1" fontAlgn="base" latinLnBrk="0" hangingPunct="1">
                <a:lnSpc>
                  <a:spcPct val="100000"/>
                </a:lnSpc>
                <a:spcBef>
                  <a:spcPct val="0"/>
                </a:spcBef>
                <a:spcAft>
                  <a:spcPct val="0"/>
                </a:spcAft>
                <a:buClrTx/>
                <a:buSzTx/>
                <a:buFontTx/>
                <a:buNone/>
                <a:tabLst/>
                <a:defRPr/>
              </a:pPr>
              <a:t>‹#›</a:t>
            </a:fld>
            <a:endParaRPr kumimoji="0" lang="en-US" alt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pic>
        <p:nvPicPr>
          <p:cNvPr id="2056" name="Picture 12" descr="Canada logo"/>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696200" y="6400800"/>
            <a:ext cx="1295400"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15" descr="nrcan_fip_e_2c_55"/>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304800" y="6534150"/>
            <a:ext cx="2590800"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lide Number Placeholder 5"/>
          <p:cNvSpPr>
            <a:spLocks noGrp="1"/>
          </p:cNvSpPr>
          <p:nvPr>
            <p:ph type="sldNum" sz="quarter" idx="4"/>
          </p:nvPr>
        </p:nvSpPr>
        <p:spPr>
          <a:xfrm>
            <a:off x="6553200" y="6356358"/>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latin typeface="Calibri" panose="020F0502020204030204" pitchFamily="34" charset="0"/>
              </a:defRPr>
            </a:lvl1pPr>
          </a:lstStyle>
          <a:p>
            <a:pPr>
              <a:defRPr/>
            </a:pPr>
            <a:fld id="{DF135AC9-90AB-47DC-B726-676130EA7AED}" type="slidenum">
              <a:rPr lang="en-CA" altLang="en-US" smtClean="0"/>
              <a:pPr>
                <a:defRPr/>
              </a:pPr>
              <a:t>‹#›</a:t>
            </a:fld>
            <a:endParaRPr lang="en-US" altLang="en-US"/>
          </a:p>
        </p:txBody>
      </p:sp>
      <p:sp>
        <p:nvSpPr>
          <p:cNvPr id="12" name="Footer Placeholder 4"/>
          <p:cNvSpPr>
            <a:spLocks noGrp="1"/>
          </p:cNvSpPr>
          <p:nvPr>
            <p:ph type="ftr" sz="quarter" idx="3"/>
          </p:nvPr>
        </p:nvSpPr>
        <p:spPr>
          <a:xfrm>
            <a:off x="3124200" y="6356358"/>
            <a:ext cx="2895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Tree>
    <p:extLst>
      <p:ext uri="{BB962C8B-B14F-4D97-AF65-F5344CB8AC3E}">
        <p14:creationId xmlns:p14="http://schemas.microsoft.com/office/powerpoint/2010/main" val="414588273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hf hdr="0" ftr="0" dt="0"/>
  <p:txStyles>
    <p:titleStyle>
      <a:lvl1pPr algn="l" defTabSz="342891" rtl="0" eaLnBrk="0" fontAlgn="base" hangingPunct="0">
        <a:spcBef>
          <a:spcPct val="0"/>
        </a:spcBef>
        <a:spcAft>
          <a:spcPct val="0"/>
        </a:spcAft>
        <a:defRPr sz="2700" b="1" kern="1200">
          <a:solidFill>
            <a:srgbClr val="306120"/>
          </a:solidFill>
          <a:latin typeface="Myriad Pro"/>
          <a:ea typeface="Myriad Pro"/>
          <a:cs typeface="Myriad Pro"/>
        </a:defRPr>
      </a:lvl1pPr>
      <a:lvl2pPr algn="l" defTabSz="342891" rtl="0" eaLnBrk="0" fontAlgn="base" hangingPunct="0">
        <a:spcBef>
          <a:spcPct val="0"/>
        </a:spcBef>
        <a:spcAft>
          <a:spcPct val="0"/>
        </a:spcAft>
        <a:defRPr sz="2700" b="1">
          <a:solidFill>
            <a:srgbClr val="306120"/>
          </a:solidFill>
          <a:latin typeface="Myriad Pro"/>
          <a:ea typeface="Myriad Pro"/>
          <a:cs typeface="Myriad Pro"/>
        </a:defRPr>
      </a:lvl2pPr>
      <a:lvl3pPr algn="l" defTabSz="342891" rtl="0" eaLnBrk="0" fontAlgn="base" hangingPunct="0">
        <a:spcBef>
          <a:spcPct val="0"/>
        </a:spcBef>
        <a:spcAft>
          <a:spcPct val="0"/>
        </a:spcAft>
        <a:defRPr sz="2700" b="1">
          <a:solidFill>
            <a:srgbClr val="306120"/>
          </a:solidFill>
          <a:latin typeface="Myriad Pro"/>
          <a:ea typeface="Myriad Pro"/>
          <a:cs typeface="Myriad Pro"/>
        </a:defRPr>
      </a:lvl3pPr>
      <a:lvl4pPr algn="l" defTabSz="342891" rtl="0" eaLnBrk="0" fontAlgn="base" hangingPunct="0">
        <a:spcBef>
          <a:spcPct val="0"/>
        </a:spcBef>
        <a:spcAft>
          <a:spcPct val="0"/>
        </a:spcAft>
        <a:defRPr sz="2700" b="1">
          <a:solidFill>
            <a:srgbClr val="306120"/>
          </a:solidFill>
          <a:latin typeface="Myriad Pro"/>
          <a:ea typeface="Myriad Pro"/>
          <a:cs typeface="Myriad Pro"/>
        </a:defRPr>
      </a:lvl4pPr>
      <a:lvl5pPr algn="l" defTabSz="342891" rtl="0" eaLnBrk="0" fontAlgn="base" hangingPunct="0">
        <a:spcBef>
          <a:spcPct val="0"/>
        </a:spcBef>
        <a:spcAft>
          <a:spcPct val="0"/>
        </a:spcAft>
        <a:defRPr sz="2700" b="1">
          <a:solidFill>
            <a:srgbClr val="306120"/>
          </a:solidFill>
          <a:latin typeface="Myriad Pro"/>
          <a:ea typeface="Myriad Pro"/>
          <a:cs typeface="Myriad Pro"/>
        </a:defRPr>
      </a:lvl5pPr>
      <a:lvl6pPr marL="342891" algn="l" defTabSz="342891" rtl="0" fontAlgn="base">
        <a:spcBef>
          <a:spcPct val="0"/>
        </a:spcBef>
        <a:spcAft>
          <a:spcPct val="0"/>
        </a:spcAft>
        <a:defRPr sz="2700" b="1">
          <a:solidFill>
            <a:srgbClr val="306120"/>
          </a:solidFill>
          <a:latin typeface="Myriad Pro"/>
          <a:ea typeface="Myriad Pro"/>
          <a:cs typeface="Myriad Pro"/>
        </a:defRPr>
      </a:lvl6pPr>
      <a:lvl7pPr marL="685783" algn="l" defTabSz="342891" rtl="0" fontAlgn="base">
        <a:spcBef>
          <a:spcPct val="0"/>
        </a:spcBef>
        <a:spcAft>
          <a:spcPct val="0"/>
        </a:spcAft>
        <a:defRPr sz="2700" b="1">
          <a:solidFill>
            <a:srgbClr val="306120"/>
          </a:solidFill>
          <a:latin typeface="Myriad Pro"/>
          <a:ea typeface="Myriad Pro"/>
          <a:cs typeface="Myriad Pro"/>
        </a:defRPr>
      </a:lvl7pPr>
      <a:lvl8pPr marL="1028674" algn="l" defTabSz="342891" rtl="0" fontAlgn="base">
        <a:spcBef>
          <a:spcPct val="0"/>
        </a:spcBef>
        <a:spcAft>
          <a:spcPct val="0"/>
        </a:spcAft>
        <a:defRPr sz="2700" b="1">
          <a:solidFill>
            <a:srgbClr val="306120"/>
          </a:solidFill>
          <a:latin typeface="Myriad Pro"/>
          <a:ea typeface="Myriad Pro"/>
          <a:cs typeface="Myriad Pro"/>
        </a:defRPr>
      </a:lvl8pPr>
      <a:lvl9pPr marL="1371566" algn="l" defTabSz="342891" rtl="0" fontAlgn="base">
        <a:spcBef>
          <a:spcPct val="0"/>
        </a:spcBef>
        <a:spcAft>
          <a:spcPct val="0"/>
        </a:spcAft>
        <a:defRPr sz="2700" b="1">
          <a:solidFill>
            <a:srgbClr val="306120"/>
          </a:solidFill>
          <a:latin typeface="Myriad Pro"/>
          <a:ea typeface="Myriad Pro"/>
          <a:cs typeface="Myriad Pro"/>
        </a:defRPr>
      </a:lvl9pPr>
    </p:titleStyle>
    <p:bodyStyle>
      <a:lvl1pPr marL="257168" indent="-257168" algn="l" defTabSz="342891" rtl="0" eaLnBrk="0" fontAlgn="base" hangingPunct="0">
        <a:spcBef>
          <a:spcPct val="20000"/>
        </a:spcBef>
        <a:spcAft>
          <a:spcPct val="0"/>
        </a:spcAft>
        <a:buClr>
          <a:srgbClr val="306120"/>
        </a:buClr>
        <a:buFont typeface="Wingdings" panose="05000000000000000000" pitchFamily="2" charset="2"/>
        <a:buChar char="§"/>
        <a:defRPr sz="2400" kern="1200">
          <a:solidFill>
            <a:schemeClr val="tx1"/>
          </a:solidFill>
          <a:latin typeface="Myriad Pro"/>
          <a:ea typeface="Myriad Pro"/>
          <a:cs typeface="Myriad Pro"/>
        </a:defRPr>
      </a:lvl1pPr>
      <a:lvl2pPr marL="557199" indent="-214308" algn="l" defTabSz="342891" rtl="0" eaLnBrk="0" fontAlgn="base" hangingPunct="0">
        <a:spcBef>
          <a:spcPct val="20000"/>
        </a:spcBef>
        <a:spcAft>
          <a:spcPct val="0"/>
        </a:spcAft>
        <a:buClr>
          <a:srgbClr val="306120"/>
        </a:buClr>
        <a:buFont typeface="Wingdings" panose="05000000000000000000" pitchFamily="2" charset="2"/>
        <a:buChar char="§"/>
        <a:defRPr sz="2100" kern="1200">
          <a:solidFill>
            <a:schemeClr val="tx1"/>
          </a:solidFill>
          <a:latin typeface="Myriad Pro"/>
          <a:ea typeface="Myriad Pro"/>
          <a:cs typeface="Myriad Pro"/>
        </a:defRPr>
      </a:lvl2pPr>
      <a:lvl3pPr marL="857229" indent="-171446" algn="l" defTabSz="342891" rtl="0" eaLnBrk="0" fontAlgn="base" hangingPunct="0">
        <a:spcBef>
          <a:spcPct val="20000"/>
        </a:spcBef>
        <a:spcAft>
          <a:spcPct val="0"/>
        </a:spcAft>
        <a:buClr>
          <a:srgbClr val="306120"/>
        </a:buClr>
        <a:buFont typeface="Wingdings" panose="05000000000000000000" pitchFamily="2" charset="2"/>
        <a:buChar char="§"/>
        <a:defRPr sz="1800" kern="1200">
          <a:solidFill>
            <a:schemeClr val="tx1"/>
          </a:solidFill>
          <a:latin typeface="Myriad Pro"/>
          <a:ea typeface="Myriad Pro"/>
          <a:cs typeface="Myriad Pro"/>
        </a:defRPr>
      </a:lvl3pPr>
      <a:lvl4pPr marL="1200121" indent="-171446" algn="l" defTabSz="342891" rtl="0" eaLnBrk="0" fontAlgn="base" hangingPunct="0">
        <a:spcBef>
          <a:spcPct val="20000"/>
        </a:spcBef>
        <a:spcAft>
          <a:spcPct val="0"/>
        </a:spcAft>
        <a:buClr>
          <a:srgbClr val="306120"/>
        </a:buClr>
        <a:buFont typeface="Wingdings" panose="05000000000000000000" pitchFamily="2" charset="2"/>
        <a:buChar char="§"/>
        <a:defRPr sz="1500" kern="1200">
          <a:solidFill>
            <a:schemeClr val="tx1"/>
          </a:solidFill>
          <a:latin typeface="Myriad Pro"/>
          <a:ea typeface="Myriad Pro"/>
          <a:cs typeface="Myriad Pro"/>
        </a:defRPr>
      </a:lvl4pPr>
      <a:lvl5pPr marL="1543012" indent="-171446" algn="l" defTabSz="342891" rtl="0" eaLnBrk="0" fontAlgn="base" hangingPunct="0">
        <a:spcBef>
          <a:spcPct val="20000"/>
        </a:spcBef>
        <a:spcAft>
          <a:spcPct val="0"/>
        </a:spcAft>
        <a:buClr>
          <a:srgbClr val="306120"/>
        </a:buClr>
        <a:buFont typeface="Wingdings" panose="05000000000000000000" pitchFamily="2" charset="2"/>
        <a:buChar char="§"/>
        <a:defRPr sz="1500" kern="1200">
          <a:solidFill>
            <a:schemeClr val="tx1"/>
          </a:solidFill>
          <a:latin typeface="Myriad Pro"/>
          <a:ea typeface="Myriad Pro"/>
          <a:cs typeface="Myriad Pro"/>
        </a:defRPr>
      </a:lvl5pPr>
      <a:lvl6pPr marL="1885904" indent="-171446" algn="l" defTabSz="342891"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1"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1" rtl="0" eaLnBrk="1" latinLnBrk="0" hangingPunct="1">
        <a:spcBef>
          <a:spcPct val="20000"/>
        </a:spcBef>
        <a:buFont typeface="Arial"/>
        <a:buChar char="•"/>
        <a:defRPr sz="1500" kern="1200">
          <a:solidFill>
            <a:schemeClr val="tx1"/>
          </a:solidFill>
          <a:latin typeface="+mn-lt"/>
          <a:ea typeface="+mn-ea"/>
          <a:cs typeface="+mn-cs"/>
        </a:defRPr>
      </a:lvl8pPr>
      <a:lvl9pPr marL="2914578" indent="-171446" algn="l" defTabSz="342891"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91" rtl="0" eaLnBrk="1" latinLnBrk="0" hangingPunct="1">
        <a:defRPr sz="1351" kern="1200">
          <a:solidFill>
            <a:schemeClr val="tx1"/>
          </a:solidFill>
          <a:latin typeface="+mn-lt"/>
          <a:ea typeface="+mn-ea"/>
          <a:cs typeface="+mn-cs"/>
        </a:defRPr>
      </a:lvl1pPr>
      <a:lvl2pPr marL="342891" algn="l" defTabSz="342891" rtl="0" eaLnBrk="1" latinLnBrk="0" hangingPunct="1">
        <a:defRPr sz="1351" kern="1200">
          <a:solidFill>
            <a:schemeClr val="tx1"/>
          </a:solidFill>
          <a:latin typeface="+mn-lt"/>
          <a:ea typeface="+mn-ea"/>
          <a:cs typeface="+mn-cs"/>
        </a:defRPr>
      </a:lvl2pPr>
      <a:lvl3pPr marL="685783" algn="l" defTabSz="342891" rtl="0" eaLnBrk="1" latinLnBrk="0" hangingPunct="1">
        <a:defRPr sz="1351" kern="1200">
          <a:solidFill>
            <a:schemeClr val="tx1"/>
          </a:solidFill>
          <a:latin typeface="+mn-lt"/>
          <a:ea typeface="+mn-ea"/>
          <a:cs typeface="+mn-cs"/>
        </a:defRPr>
      </a:lvl3pPr>
      <a:lvl4pPr marL="1028674" algn="l" defTabSz="342891" rtl="0" eaLnBrk="1" latinLnBrk="0" hangingPunct="1">
        <a:defRPr sz="1351" kern="1200">
          <a:solidFill>
            <a:schemeClr val="tx1"/>
          </a:solidFill>
          <a:latin typeface="+mn-lt"/>
          <a:ea typeface="+mn-ea"/>
          <a:cs typeface="+mn-cs"/>
        </a:defRPr>
      </a:lvl4pPr>
      <a:lvl5pPr marL="1371566" algn="l" defTabSz="342891" rtl="0" eaLnBrk="1" latinLnBrk="0" hangingPunct="1">
        <a:defRPr sz="1351" kern="1200">
          <a:solidFill>
            <a:schemeClr val="tx1"/>
          </a:solidFill>
          <a:latin typeface="+mn-lt"/>
          <a:ea typeface="+mn-ea"/>
          <a:cs typeface="+mn-cs"/>
        </a:defRPr>
      </a:lvl5pPr>
      <a:lvl6pPr marL="1714457" algn="l" defTabSz="342891" rtl="0" eaLnBrk="1" latinLnBrk="0" hangingPunct="1">
        <a:defRPr sz="1351" kern="1200">
          <a:solidFill>
            <a:schemeClr val="tx1"/>
          </a:solidFill>
          <a:latin typeface="+mn-lt"/>
          <a:ea typeface="+mn-ea"/>
          <a:cs typeface="+mn-cs"/>
        </a:defRPr>
      </a:lvl6pPr>
      <a:lvl7pPr marL="2057349" algn="l" defTabSz="342891" rtl="0" eaLnBrk="1" latinLnBrk="0" hangingPunct="1">
        <a:defRPr sz="1351" kern="1200">
          <a:solidFill>
            <a:schemeClr val="tx1"/>
          </a:solidFill>
          <a:latin typeface="+mn-lt"/>
          <a:ea typeface="+mn-ea"/>
          <a:cs typeface="+mn-cs"/>
        </a:defRPr>
      </a:lvl7pPr>
      <a:lvl8pPr marL="2400240" algn="l" defTabSz="342891" rtl="0" eaLnBrk="1" latinLnBrk="0" hangingPunct="1">
        <a:defRPr sz="1351" kern="1200">
          <a:solidFill>
            <a:schemeClr val="tx1"/>
          </a:solidFill>
          <a:latin typeface="+mn-lt"/>
          <a:ea typeface="+mn-ea"/>
          <a:cs typeface="+mn-cs"/>
        </a:defRPr>
      </a:lvl8pPr>
      <a:lvl9pPr marL="2743131" algn="l" defTabSz="342891" rtl="0" eaLnBrk="1" latinLnBrk="0" hangingPunct="1">
        <a:defRPr sz="1351"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10"/>
          <p:cNvSpPr>
            <a:spLocks noChangeArrowheads="1"/>
          </p:cNvSpPr>
          <p:nvPr userDrawn="1"/>
        </p:nvSpPr>
        <p:spPr bwMode="auto">
          <a:xfrm>
            <a:off x="2514600" y="0"/>
            <a:ext cx="3733800" cy="228600"/>
          </a:xfrm>
          <a:prstGeom prst="rect">
            <a:avLst/>
          </a:prstGeom>
          <a:solidFill>
            <a:srgbClr val="608B2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auto">
              <a:spcBef>
                <a:spcPts val="0"/>
              </a:spcBef>
              <a:spcAft>
                <a:spcPts val="0"/>
              </a:spcAft>
              <a:defRPr/>
            </a:pPr>
            <a:endParaRPr lang="en-US" altLang="en-US" sz="1351">
              <a:solidFill>
                <a:prstClr val="black"/>
              </a:solidFill>
            </a:endParaRPr>
          </a:p>
        </p:txBody>
      </p:sp>
      <p:sp>
        <p:nvSpPr>
          <p:cNvPr id="1029" name="Rectangle 9"/>
          <p:cNvSpPr>
            <a:spLocks noChangeArrowheads="1"/>
          </p:cNvSpPr>
          <p:nvPr userDrawn="1"/>
        </p:nvSpPr>
        <p:spPr bwMode="auto">
          <a:xfrm>
            <a:off x="0" y="0"/>
            <a:ext cx="2895600" cy="228600"/>
          </a:xfrm>
          <a:prstGeom prst="rect">
            <a:avLst/>
          </a:prstGeom>
          <a:solidFill>
            <a:srgbClr val="30612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auto">
              <a:spcBef>
                <a:spcPts val="0"/>
              </a:spcBef>
              <a:spcAft>
                <a:spcPts val="0"/>
              </a:spcAft>
              <a:defRPr/>
            </a:pPr>
            <a:endParaRPr lang="en-US" altLang="en-US" sz="1351">
              <a:solidFill>
                <a:prstClr val="black"/>
              </a:solidFill>
            </a:endParaRPr>
          </a:p>
        </p:txBody>
      </p:sp>
      <p:sp>
        <p:nvSpPr>
          <p:cNvPr id="1030" name="Rectangle 11"/>
          <p:cNvSpPr>
            <a:spLocks noChangeArrowheads="1"/>
          </p:cNvSpPr>
          <p:nvPr userDrawn="1"/>
        </p:nvSpPr>
        <p:spPr bwMode="auto">
          <a:xfrm>
            <a:off x="6019800" y="0"/>
            <a:ext cx="3124200" cy="228600"/>
          </a:xfrm>
          <a:prstGeom prst="rect">
            <a:avLst/>
          </a:prstGeom>
          <a:solidFill>
            <a:srgbClr val="A3C13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auto">
              <a:spcBef>
                <a:spcPts val="0"/>
              </a:spcBef>
              <a:spcAft>
                <a:spcPts val="0"/>
              </a:spcAft>
              <a:defRPr/>
            </a:pPr>
            <a:endParaRPr lang="en-US" altLang="en-US" sz="1351">
              <a:solidFill>
                <a:prstClr val="black"/>
              </a:solidFill>
            </a:endParaRPr>
          </a:p>
        </p:txBody>
      </p:sp>
      <p:sp>
        <p:nvSpPr>
          <p:cNvPr id="13" name="Rectangle 6"/>
          <p:cNvSpPr txBox="1">
            <a:spLocks noChangeArrowheads="1"/>
          </p:cNvSpPr>
          <p:nvPr userDrawn="1"/>
        </p:nvSpPr>
        <p:spPr bwMode="auto">
          <a:xfrm>
            <a:off x="7010400" y="0"/>
            <a:ext cx="2133600" cy="476250"/>
          </a:xfrm>
          <a:prstGeom prst="rect">
            <a:avLst/>
          </a:prstGeom>
          <a:noFill/>
          <a:ln w="9525">
            <a:noFill/>
            <a:miter lim="800000"/>
            <a:headEnd/>
            <a:tailEnd/>
          </a:ln>
          <a:effec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D52B230D-ADED-43B8-8D5B-B93619D36C16}" type="slidenum">
              <a:rPr lang="en-US" altLang="en-US" sz="900">
                <a:solidFill>
                  <a:srgbClr val="000000"/>
                </a:solidFill>
                <a:latin typeface="Calibri" panose="020F0502020204030204" pitchFamily="34" charset="0"/>
              </a:rPr>
              <a:pPr algn="r" eaLnBrk="1" hangingPunct="1"/>
              <a:t>‹#›</a:t>
            </a:fld>
            <a:endParaRPr lang="en-US" altLang="en-US" sz="900">
              <a:solidFill>
                <a:srgbClr val="000000"/>
              </a:solidFill>
              <a:latin typeface="Calibri" panose="020F0502020204030204" pitchFamily="34" charset="0"/>
            </a:endParaRPr>
          </a:p>
        </p:txBody>
      </p:sp>
      <p:pic>
        <p:nvPicPr>
          <p:cNvPr id="2056" name="Picture 12" descr="Canada logo"/>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696200" y="6400800"/>
            <a:ext cx="1295400"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15" descr="nrcan_fip_e_2c_55"/>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304800" y="6534150"/>
            <a:ext cx="2590800"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lide Number Placeholder 5"/>
          <p:cNvSpPr>
            <a:spLocks noGrp="1"/>
          </p:cNvSpPr>
          <p:nvPr>
            <p:ph type="sldNum" sz="quarter" idx="4"/>
          </p:nvPr>
        </p:nvSpPr>
        <p:spPr>
          <a:xfrm>
            <a:off x="6553200" y="6340481"/>
            <a:ext cx="2133600" cy="365125"/>
          </a:xfrm>
          <a:prstGeom prst="rect">
            <a:avLst/>
          </a:prstGeom>
        </p:spPr>
        <p:txBody>
          <a:bodyPr vert="horz" wrap="square" lIns="91440" tIns="45720" rIns="91440" bIns="45720" numCol="1" anchor="t" anchorCtr="0" compatLnSpc="1">
            <a:prstTxWarp prst="textNoShape">
              <a:avLst/>
            </a:prstTxWarp>
          </a:bodyPr>
          <a:lstStyle>
            <a:lvl1pPr>
              <a:defRPr sz="2400">
                <a:solidFill>
                  <a:srgbClr val="000000"/>
                </a:solidFill>
                <a:latin typeface="Calibri" panose="020F0502020204030204" pitchFamily="34" charset="0"/>
              </a:defRPr>
            </a:lvl1pPr>
          </a:lstStyle>
          <a:p>
            <a:fld id="{DF135AC9-90AB-47DC-B726-676130EA7AED}" type="slidenum">
              <a:rPr lang="en-CA" altLang="en-US" smtClean="0"/>
              <a:pPr/>
              <a:t>‹#›</a:t>
            </a:fld>
            <a:endParaRPr lang="en-US" altLang="en-US" dirty="0"/>
          </a:p>
        </p:txBody>
      </p:sp>
      <p:sp>
        <p:nvSpPr>
          <p:cNvPr id="12" name="Footer Placeholder 4"/>
          <p:cNvSpPr>
            <a:spLocks noGrp="1"/>
          </p:cNvSpPr>
          <p:nvPr>
            <p:ph type="ftr" sz="quarter" idx="3"/>
          </p:nvPr>
        </p:nvSpPr>
        <p:spPr>
          <a:xfrm>
            <a:off x="3124200" y="6356358"/>
            <a:ext cx="2895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Tree>
    <p:extLst>
      <p:ext uri="{BB962C8B-B14F-4D97-AF65-F5344CB8AC3E}">
        <p14:creationId xmlns:p14="http://schemas.microsoft.com/office/powerpoint/2010/main" val="14341658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l" defTabSz="342891" rtl="0" eaLnBrk="0" fontAlgn="base" hangingPunct="0">
        <a:spcBef>
          <a:spcPct val="0"/>
        </a:spcBef>
        <a:spcAft>
          <a:spcPct val="0"/>
        </a:spcAft>
        <a:defRPr sz="2700" b="1" kern="1200">
          <a:solidFill>
            <a:srgbClr val="306120"/>
          </a:solidFill>
          <a:latin typeface="Myriad Pro"/>
          <a:ea typeface="Myriad Pro"/>
          <a:cs typeface="Myriad Pro"/>
        </a:defRPr>
      </a:lvl1pPr>
      <a:lvl2pPr algn="l" defTabSz="342891" rtl="0" eaLnBrk="0" fontAlgn="base" hangingPunct="0">
        <a:spcBef>
          <a:spcPct val="0"/>
        </a:spcBef>
        <a:spcAft>
          <a:spcPct val="0"/>
        </a:spcAft>
        <a:defRPr sz="2700" b="1">
          <a:solidFill>
            <a:srgbClr val="306120"/>
          </a:solidFill>
          <a:latin typeface="Myriad Pro"/>
          <a:ea typeface="Myriad Pro"/>
          <a:cs typeface="Myriad Pro"/>
        </a:defRPr>
      </a:lvl2pPr>
      <a:lvl3pPr algn="l" defTabSz="342891" rtl="0" eaLnBrk="0" fontAlgn="base" hangingPunct="0">
        <a:spcBef>
          <a:spcPct val="0"/>
        </a:spcBef>
        <a:spcAft>
          <a:spcPct val="0"/>
        </a:spcAft>
        <a:defRPr sz="2700" b="1">
          <a:solidFill>
            <a:srgbClr val="306120"/>
          </a:solidFill>
          <a:latin typeface="Myriad Pro"/>
          <a:ea typeface="Myriad Pro"/>
          <a:cs typeface="Myriad Pro"/>
        </a:defRPr>
      </a:lvl3pPr>
      <a:lvl4pPr algn="l" defTabSz="342891" rtl="0" eaLnBrk="0" fontAlgn="base" hangingPunct="0">
        <a:spcBef>
          <a:spcPct val="0"/>
        </a:spcBef>
        <a:spcAft>
          <a:spcPct val="0"/>
        </a:spcAft>
        <a:defRPr sz="2700" b="1">
          <a:solidFill>
            <a:srgbClr val="306120"/>
          </a:solidFill>
          <a:latin typeface="Myriad Pro"/>
          <a:ea typeface="Myriad Pro"/>
          <a:cs typeface="Myriad Pro"/>
        </a:defRPr>
      </a:lvl4pPr>
      <a:lvl5pPr algn="l" defTabSz="342891" rtl="0" eaLnBrk="0" fontAlgn="base" hangingPunct="0">
        <a:spcBef>
          <a:spcPct val="0"/>
        </a:spcBef>
        <a:spcAft>
          <a:spcPct val="0"/>
        </a:spcAft>
        <a:defRPr sz="2700" b="1">
          <a:solidFill>
            <a:srgbClr val="306120"/>
          </a:solidFill>
          <a:latin typeface="Myriad Pro"/>
          <a:ea typeface="Myriad Pro"/>
          <a:cs typeface="Myriad Pro"/>
        </a:defRPr>
      </a:lvl5pPr>
      <a:lvl6pPr marL="342891" algn="l" defTabSz="342891" rtl="0" fontAlgn="base">
        <a:spcBef>
          <a:spcPct val="0"/>
        </a:spcBef>
        <a:spcAft>
          <a:spcPct val="0"/>
        </a:spcAft>
        <a:defRPr sz="2700" b="1">
          <a:solidFill>
            <a:srgbClr val="306120"/>
          </a:solidFill>
          <a:latin typeface="Myriad Pro"/>
          <a:ea typeface="Myriad Pro"/>
          <a:cs typeface="Myriad Pro"/>
        </a:defRPr>
      </a:lvl6pPr>
      <a:lvl7pPr marL="685783" algn="l" defTabSz="342891" rtl="0" fontAlgn="base">
        <a:spcBef>
          <a:spcPct val="0"/>
        </a:spcBef>
        <a:spcAft>
          <a:spcPct val="0"/>
        </a:spcAft>
        <a:defRPr sz="2700" b="1">
          <a:solidFill>
            <a:srgbClr val="306120"/>
          </a:solidFill>
          <a:latin typeface="Myriad Pro"/>
          <a:ea typeface="Myriad Pro"/>
          <a:cs typeface="Myriad Pro"/>
        </a:defRPr>
      </a:lvl7pPr>
      <a:lvl8pPr marL="1028674" algn="l" defTabSz="342891" rtl="0" fontAlgn="base">
        <a:spcBef>
          <a:spcPct val="0"/>
        </a:spcBef>
        <a:spcAft>
          <a:spcPct val="0"/>
        </a:spcAft>
        <a:defRPr sz="2700" b="1">
          <a:solidFill>
            <a:srgbClr val="306120"/>
          </a:solidFill>
          <a:latin typeface="Myriad Pro"/>
          <a:ea typeface="Myriad Pro"/>
          <a:cs typeface="Myriad Pro"/>
        </a:defRPr>
      </a:lvl8pPr>
      <a:lvl9pPr marL="1371566" algn="l" defTabSz="342891" rtl="0" fontAlgn="base">
        <a:spcBef>
          <a:spcPct val="0"/>
        </a:spcBef>
        <a:spcAft>
          <a:spcPct val="0"/>
        </a:spcAft>
        <a:defRPr sz="2700" b="1">
          <a:solidFill>
            <a:srgbClr val="306120"/>
          </a:solidFill>
          <a:latin typeface="Myriad Pro"/>
          <a:ea typeface="Myriad Pro"/>
          <a:cs typeface="Myriad Pro"/>
        </a:defRPr>
      </a:lvl9pPr>
    </p:titleStyle>
    <p:bodyStyle>
      <a:lvl1pPr marL="257168" indent="-257168" algn="l" defTabSz="342891" rtl="0" eaLnBrk="0" fontAlgn="base" hangingPunct="0">
        <a:spcBef>
          <a:spcPct val="20000"/>
        </a:spcBef>
        <a:spcAft>
          <a:spcPct val="0"/>
        </a:spcAft>
        <a:buClr>
          <a:srgbClr val="306120"/>
        </a:buClr>
        <a:buFont typeface="Wingdings" panose="05000000000000000000" pitchFamily="2" charset="2"/>
        <a:buChar char="§"/>
        <a:defRPr sz="2400" kern="1200">
          <a:solidFill>
            <a:schemeClr val="tx1"/>
          </a:solidFill>
          <a:latin typeface="Myriad Pro"/>
          <a:ea typeface="Myriad Pro"/>
          <a:cs typeface="Myriad Pro"/>
        </a:defRPr>
      </a:lvl1pPr>
      <a:lvl2pPr marL="557199" indent="-214308" algn="l" defTabSz="342891" rtl="0" eaLnBrk="0" fontAlgn="base" hangingPunct="0">
        <a:spcBef>
          <a:spcPct val="20000"/>
        </a:spcBef>
        <a:spcAft>
          <a:spcPct val="0"/>
        </a:spcAft>
        <a:buClr>
          <a:srgbClr val="306120"/>
        </a:buClr>
        <a:buFont typeface="Wingdings" panose="05000000000000000000" pitchFamily="2" charset="2"/>
        <a:buChar char="§"/>
        <a:defRPr sz="2100" kern="1200">
          <a:solidFill>
            <a:schemeClr val="tx1"/>
          </a:solidFill>
          <a:latin typeface="Myriad Pro"/>
          <a:ea typeface="Myriad Pro"/>
          <a:cs typeface="Myriad Pro"/>
        </a:defRPr>
      </a:lvl2pPr>
      <a:lvl3pPr marL="857229" indent="-171446" algn="l" defTabSz="342891" rtl="0" eaLnBrk="0" fontAlgn="base" hangingPunct="0">
        <a:spcBef>
          <a:spcPct val="20000"/>
        </a:spcBef>
        <a:spcAft>
          <a:spcPct val="0"/>
        </a:spcAft>
        <a:buClr>
          <a:srgbClr val="306120"/>
        </a:buClr>
        <a:buFont typeface="Wingdings" panose="05000000000000000000" pitchFamily="2" charset="2"/>
        <a:buChar char="§"/>
        <a:defRPr sz="1800" kern="1200">
          <a:solidFill>
            <a:schemeClr val="tx1"/>
          </a:solidFill>
          <a:latin typeface="Myriad Pro"/>
          <a:ea typeface="Myriad Pro"/>
          <a:cs typeface="Myriad Pro"/>
        </a:defRPr>
      </a:lvl3pPr>
      <a:lvl4pPr marL="1200121" indent="-171446" algn="l" defTabSz="342891" rtl="0" eaLnBrk="0" fontAlgn="base" hangingPunct="0">
        <a:spcBef>
          <a:spcPct val="20000"/>
        </a:spcBef>
        <a:spcAft>
          <a:spcPct val="0"/>
        </a:spcAft>
        <a:buClr>
          <a:srgbClr val="306120"/>
        </a:buClr>
        <a:buFont typeface="Wingdings" panose="05000000000000000000" pitchFamily="2" charset="2"/>
        <a:buChar char="§"/>
        <a:defRPr sz="1500" kern="1200">
          <a:solidFill>
            <a:schemeClr val="tx1"/>
          </a:solidFill>
          <a:latin typeface="Myriad Pro"/>
          <a:ea typeface="Myriad Pro"/>
          <a:cs typeface="Myriad Pro"/>
        </a:defRPr>
      </a:lvl4pPr>
      <a:lvl5pPr marL="1543012" indent="-171446" algn="l" defTabSz="342891" rtl="0" eaLnBrk="0" fontAlgn="base" hangingPunct="0">
        <a:spcBef>
          <a:spcPct val="20000"/>
        </a:spcBef>
        <a:spcAft>
          <a:spcPct val="0"/>
        </a:spcAft>
        <a:buClr>
          <a:srgbClr val="306120"/>
        </a:buClr>
        <a:buFont typeface="Wingdings" panose="05000000000000000000" pitchFamily="2" charset="2"/>
        <a:buChar char="§"/>
        <a:defRPr sz="1500" kern="1200">
          <a:solidFill>
            <a:schemeClr val="tx1"/>
          </a:solidFill>
          <a:latin typeface="Myriad Pro"/>
          <a:ea typeface="Myriad Pro"/>
          <a:cs typeface="Myriad Pro"/>
        </a:defRPr>
      </a:lvl5pPr>
      <a:lvl6pPr marL="1885904" indent="-171446" algn="l" defTabSz="342891"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1"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1" rtl="0" eaLnBrk="1" latinLnBrk="0" hangingPunct="1">
        <a:spcBef>
          <a:spcPct val="20000"/>
        </a:spcBef>
        <a:buFont typeface="Arial"/>
        <a:buChar char="•"/>
        <a:defRPr sz="1500" kern="1200">
          <a:solidFill>
            <a:schemeClr val="tx1"/>
          </a:solidFill>
          <a:latin typeface="+mn-lt"/>
          <a:ea typeface="+mn-ea"/>
          <a:cs typeface="+mn-cs"/>
        </a:defRPr>
      </a:lvl8pPr>
      <a:lvl9pPr marL="2914578" indent="-171446" algn="l" defTabSz="342891"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91" rtl="0" eaLnBrk="1" latinLnBrk="0" hangingPunct="1">
        <a:defRPr sz="1351" kern="1200">
          <a:solidFill>
            <a:schemeClr val="tx1"/>
          </a:solidFill>
          <a:latin typeface="+mn-lt"/>
          <a:ea typeface="+mn-ea"/>
          <a:cs typeface="+mn-cs"/>
        </a:defRPr>
      </a:lvl1pPr>
      <a:lvl2pPr marL="342891" algn="l" defTabSz="342891" rtl="0" eaLnBrk="1" latinLnBrk="0" hangingPunct="1">
        <a:defRPr sz="1351" kern="1200">
          <a:solidFill>
            <a:schemeClr val="tx1"/>
          </a:solidFill>
          <a:latin typeface="+mn-lt"/>
          <a:ea typeface="+mn-ea"/>
          <a:cs typeface="+mn-cs"/>
        </a:defRPr>
      </a:lvl2pPr>
      <a:lvl3pPr marL="685783" algn="l" defTabSz="342891" rtl="0" eaLnBrk="1" latinLnBrk="0" hangingPunct="1">
        <a:defRPr sz="1351" kern="1200">
          <a:solidFill>
            <a:schemeClr val="tx1"/>
          </a:solidFill>
          <a:latin typeface="+mn-lt"/>
          <a:ea typeface="+mn-ea"/>
          <a:cs typeface="+mn-cs"/>
        </a:defRPr>
      </a:lvl3pPr>
      <a:lvl4pPr marL="1028674" algn="l" defTabSz="342891" rtl="0" eaLnBrk="1" latinLnBrk="0" hangingPunct="1">
        <a:defRPr sz="1351" kern="1200">
          <a:solidFill>
            <a:schemeClr val="tx1"/>
          </a:solidFill>
          <a:latin typeface="+mn-lt"/>
          <a:ea typeface="+mn-ea"/>
          <a:cs typeface="+mn-cs"/>
        </a:defRPr>
      </a:lvl4pPr>
      <a:lvl5pPr marL="1371566" algn="l" defTabSz="342891" rtl="0" eaLnBrk="1" latinLnBrk="0" hangingPunct="1">
        <a:defRPr sz="1351" kern="1200">
          <a:solidFill>
            <a:schemeClr val="tx1"/>
          </a:solidFill>
          <a:latin typeface="+mn-lt"/>
          <a:ea typeface="+mn-ea"/>
          <a:cs typeface="+mn-cs"/>
        </a:defRPr>
      </a:lvl5pPr>
      <a:lvl6pPr marL="1714457" algn="l" defTabSz="342891" rtl="0" eaLnBrk="1" latinLnBrk="0" hangingPunct="1">
        <a:defRPr sz="1351" kern="1200">
          <a:solidFill>
            <a:schemeClr val="tx1"/>
          </a:solidFill>
          <a:latin typeface="+mn-lt"/>
          <a:ea typeface="+mn-ea"/>
          <a:cs typeface="+mn-cs"/>
        </a:defRPr>
      </a:lvl6pPr>
      <a:lvl7pPr marL="2057349" algn="l" defTabSz="342891" rtl="0" eaLnBrk="1" latinLnBrk="0" hangingPunct="1">
        <a:defRPr sz="1351" kern="1200">
          <a:solidFill>
            <a:schemeClr val="tx1"/>
          </a:solidFill>
          <a:latin typeface="+mn-lt"/>
          <a:ea typeface="+mn-ea"/>
          <a:cs typeface="+mn-cs"/>
        </a:defRPr>
      </a:lvl7pPr>
      <a:lvl8pPr marL="2400240" algn="l" defTabSz="342891" rtl="0" eaLnBrk="1" latinLnBrk="0" hangingPunct="1">
        <a:defRPr sz="1351" kern="1200">
          <a:solidFill>
            <a:schemeClr val="tx1"/>
          </a:solidFill>
          <a:latin typeface="+mn-lt"/>
          <a:ea typeface="+mn-ea"/>
          <a:cs typeface="+mn-cs"/>
        </a:defRPr>
      </a:lvl8pPr>
      <a:lvl9pPr marL="2743131" algn="l" defTabSz="342891" rtl="0" eaLnBrk="1" latinLnBrk="0" hangingPunct="1">
        <a:defRPr sz="135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9.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9.xml"/><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8" Type="http://schemas.openxmlformats.org/officeDocument/2006/relationships/hyperlink" Target="http://climate.ncsu.edu/climate/patterns/PDO.html" TargetMode="External"/><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9.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hyperlink" Target="https://ds.data.jma.go.jp/tcc/tcc/products/elnino/decadal/pdo_month.html"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6.gif"/><Relationship Id="rId7" Type="http://schemas.openxmlformats.org/officeDocument/2006/relationships/image" Target="../media/image28.gif"/><Relationship Id="rId2" Type="http://schemas.openxmlformats.org/officeDocument/2006/relationships/notesSlide" Target="../notesSlides/notesSlide13.xml"/><Relationship Id="rId1" Type="http://schemas.openxmlformats.org/officeDocument/2006/relationships/slideLayout" Target="../slideLayouts/slideLayout19.xml"/><Relationship Id="rId6" Type="http://schemas.openxmlformats.org/officeDocument/2006/relationships/image" Target="../media/image27.gif"/><Relationship Id="rId5" Type="http://schemas.openxmlformats.org/officeDocument/2006/relationships/image" Target="../media/image23.png"/><Relationship Id="rId4" Type="http://schemas.openxmlformats.org/officeDocument/2006/relationships/hyperlink" Target="http://www.cpc.ncep.noaa.gov/products/precip/CWlink/pna/nao.timeseries.gif"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19.xml"/><Relationship Id="rId5" Type="http://schemas.openxmlformats.org/officeDocument/2006/relationships/image" Target="../media/image3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19.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19.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19.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19.xml"/><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19.xml"/><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19.xml"/><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19.xml"/><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19.xml"/><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19.xml"/><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19.xml"/><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2.png"/><Relationship Id="rId3" Type="http://schemas.openxmlformats.org/officeDocument/2006/relationships/image" Target="../media/image53.png"/><Relationship Id="rId7" Type="http://schemas.openxmlformats.org/officeDocument/2006/relationships/image" Target="../media/image57.jpeg"/><Relationship Id="rId12" Type="http://schemas.openxmlformats.org/officeDocument/2006/relationships/hyperlink" Target="https://www.gov.nl.ca/" TargetMode="External"/><Relationship Id="rId2" Type="http://schemas.openxmlformats.org/officeDocument/2006/relationships/notesSlide" Target="../notesSlides/notesSlide30.xml"/><Relationship Id="rId1" Type="http://schemas.openxmlformats.org/officeDocument/2006/relationships/slideLayout" Target="../slideLayouts/slideLayout19.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png"/><Relationship Id="rId15" Type="http://schemas.openxmlformats.org/officeDocument/2006/relationships/image" Target="../media/image64.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 Id="rId14" Type="http://schemas.openxmlformats.org/officeDocument/2006/relationships/image" Target="../media/image63.png"/></Relationships>
</file>

<file path=ppt/slides/_rels/slide32.xml.rels><?xml version="1.0" encoding="UTF-8" standalone="yes"?>
<Relationships xmlns="http://schemas.openxmlformats.org/package/2006/relationships"><Relationship Id="rId3" Type="http://schemas.openxmlformats.org/officeDocument/2006/relationships/hyperlink" Target="mailto:Richard.Carr@NRCan-RNCan.gc.ca" TargetMode="External"/><Relationship Id="rId2" Type="http://schemas.openxmlformats.org/officeDocument/2006/relationships/notesSlide" Target="../notesSlides/notesSlide31.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notesSlide" Target="../notesSlides/notesSlide9.xml"/><Relationship Id="rId1" Type="http://schemas.openxmlformats.org/officeDocument/2006/relationships/slideLayout" Target="../slideLayouts/slideLayout19.xml"/><Relationship Id="rId6" Type="http://schemas.openxmlformats.org/officeDocument/2006/relationships/image" Target="../media/image12.emf"/><Relationship Id="rId5" Type="http://schemas.openxmlformats.org/officeDocument/2006/relationships/oleObject" Target="../embeddings/oleObject2.bin"/><Relationship Id="rId4" Type="http://schemas.openxmlformats.org/officeDocument/2006/relationships/image" Target="../media/image11.emf"/><Relationship Id="rId9"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3" descr="background_slide_icl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 y="1"/>
            <a:ext cx="9162000" cy="68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ZoneTexte 4"/>
          <p:cNvSpPr txBox="1">
            <a:spLocks noChangeArrowheads="1"/>
          </p:cNvSpPr>
          <p:nvPr/>
        </p:nvSpPr>
        <p:spPr bwMode="auto">
          <a:xfrm>
            <a:off x="374651" y="1568451"/>
            <a:ext cx="5949951"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spcBef>
                <a:spcPct val="20000"/>
              </a:spcBef>
              <a:buChar char="•"/>
              <a:defRPr sz="3200">
                <a:solidFill>
                  <a:schemeClr val="tx1"/>
                </a:solidFill>
                <a:latin typeface="Arial" panose="020B0604020202020204" pitchFamily="34" charset="0"/>
              </a:defRPr>
            </a:lvl1pPr>
            <a:lvl2pPr marL="742950" indent="-285750" defTabSz="457200" eaLnBrk="0" hangingPunct="0">
              <a:spcBef>
                <a:spcPct val="20000"/>
              </a:spcBef>
              <a:buChar char="–"/>
              <a:defRPr sz="2800">
                <a:solidFill>
                  <a:schemeClr val="tx1"/>
                </a:solidFill>
                <a:latin typeface="Arial" panose="020B0604020202020204" pitchFamily="34" charset="0"/>
              </a:defRPr>
            </a:lvl2pPr>
            <a:lvl3pPr marL="1143000" indent="-228600" defTabSz="457200" eaLnBrk="0" hangingPunct="0">
              <a:spcBef>
                <a:spcPct val="20000"/>
              </a:spcBef>
              <a:buChar char="•"/>
              <a:defRPr sz="2400">
                <a:solidFill>
                  <a:schemeClr val="tx1"/>
                </a:solidFill>
                <a:latin typeface="Arial" panose="020B0604020202020204" pitchFamily="34" charset="0"/>
              </a:defRPr>
            </a:lvl3pPr>
            <a:lvl4pPr marL="1600200" indent="-228600" defTabSz="457200" eaLnBrk="0" hangingPunct="0">
              <a:spcBef>
                <a:spcPct val="20000"/>
              </a:spcBef>
              <a:buChar char="–"/>
              <a:defRPr sz="2000">
                <a:solidFill>
                  <a:schemeClr val="tx1"/>
                </a:solidFill>
                <a:latin typeface="Arial" panose="020B0604020202020204" pitchFamily="34" charset="0"/>
              </a:defRPr>
            </a:lvl4pPr>
            <a:lvl5pPr marL="2057400" indent="-228600" defTabSz="457200" eaLnBrk="0" hangingPunct="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3600" b="1" dirty="0">
                <a:solidFill>
                  <a:srgbClr val="C00000"/>
                </a:solidFill>
                <a:latin typeface="Calibri" panose="020F0502020204030204" pitchFamily="34" charset="0"/>
                <a:ea typeface="Calibri" panose="020F0502020204030204" pitchFamily="34" charset="0"/>
                <a:cs typeface="Calibri" panose="020F0502020204030204" pitchFamily="34" charset="0"/>
              </a:rPr>
              <a:t>Wildfire Season Forecast 2023</a:t>
            </a:r>
          </a:p>
          <a:p>
            <a:pPr eaLnBrk="1" hangingPunct="1">
              <a:spcBef>
                <a:spcPct val="0"/>
              </a:spcBef>
              <a:buFontTx/>
              <a:buNone/>
            </a:pPr>
            <a:endParaRPr lang="en-GB" altLang="en-US" sz="36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a:p>
            <a:pPr eaLnBrk="1" hangingPunct="1">
              <a:spcBef>
                <a:spcPct val="0"/>
              </a:spcBef>
              <a:buFontTx/>
              <a:buNone/>
            </a:pPr>
            <a:endParaRPr lang="en-GB" altLang="en-US" sz="3600" b="1" dirty="0">
              <a:solidFill>
                <a:srgbClr val="C00000"/>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2052" name="ZoneTexte 3"/>
          <p:cNvSpPr txBox="1">
            <a:spLocks noChangeArrowheads="1"/>
          </p:cNvSpPr>
          <p:nvPr/>
        </p:nvSpPr>
        <p:spPr bwMode="auto">
          <a:xfrm>
            <a:off x="415927" y="5355412"/>
            <a:ext cx="8769351"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spcBef>
                <a:spcPct val="20000"/>
              </a:spcBef>
              <a:buChar char="•"/>
              <a:defRPr sz="3200">
                <a:solidFill>
                  <a:schemeClr val="tx1"/>
                </a:solidFill>
                <a:latin typeface="Arial" panose="020B0604020202020204" pitchFamily="34" charset="0"/>
              </a:defRPr>
            </a:lvl1pPr>
            <a:lvl2pPr marL="742950" indent="-285750" defTabSz="457200" eaLnBrk="0" hangingPunct="0">
              <a:spcBef>
                <a:spcPct val="20000"/>
              </a:spcBef>
              <a:buChar char="–"/>
              <a:defRPr sz="2800">
                <a:solidFill>
                  <a:schemeClr val="tx1"/>
                </a:solidFill>
                <a:latin typeface="Arial" panose="020B0604020202020204" pitchFamily="34" charset="0"/>
              </a:defRPr>
            </a:lvl2pPr>
            <a:lvl3pPr marL="1143000" indent="-228600" defTabSz="457200" eaLnBrk="0" hangingPunct="0">
              <a:spcBef>
                <a:spcPct val="20000"/>
              </a:spcBef>
              <a:buChar char="•"/>
              <a:defRPr sz="2400">
                <a:solidFill>
                  <a:schemeClr val="tx1"/>
                </a:solidFill>
                <a:latin typeface="Arial" panose="020B0604020202020204" pitchFamily="34" charset="0"/>
              </a:defRPr>
            </a:lvl3pPr>
            <a:lvl4pPr marL="1600200" indent="-228600" defTabSz="457200" eaLnBrk="0" hangingPunct="0">
              <a:spcBef>
                <a:spcPct val="20000"/>
              </a:spcBef>
              <a:buChar char="–"/>
              <a:defRPr sz="2000">
                <a:solidFill>
                  <a:schemeClr val="tx1"/>
                </a:solidFill>
                <a:latin typeface="Arial" panose="020B0604020202020204" pitchFamily="34" charset="0"/>
              </a:defRPr>
            </a:lvl4pPr>
            <a:lvl5pPr marL="2057400" indent="-228600" defTabSz="457200" eaLnBrk="0" hangingPunct="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A" altLang="en-US" sz="4000" dirty="0" err="1">
                <a:solidFill>
                  <a:srgbClr val="595959"/>
                </a:solidFill>
                <a:latin typeface="Calibri" panose="020F0502020204030204" pitchFamily="34" charset="0"/>
                <a:ea typeface="Calibri" panose="020F0502020204030204" pitchFamily="34" charset="0"/>
                <a:cs typeface="Calibri" panose="020F0502020204030204" pitchFamily="34" charset="0"/>
              </a:rPr>
              <a:t>Forecast</a:t>
            </a:r>
            <a:r>
              <a:rPr lang="fr-CA" altLang="en-US" sz="4000" dirty="0">
                <a:solidFill>
                  <a:srgbClr val="595959"/>
                </a:solidFill>
                <a:latin typeface="Calibri" panose="020F0502020204030204" pitchFamily="34" charset="0"/>
                <a:ea typeface="Calibri" panose="020F0502020204030204" pitchFamily="34" charset="0"/>
                <a:cs typeface="Calibri" panose="020F0502020204030204" pitchFamily="34" charset="0"/>
              </a:rPr>
              <a:t> 2023</a:t>
            </a:r>
          </a:p>
          <a:p>
            <a:pPr eaLnBrk="1" hangingPunct="1">
              <a:spcBef>
                <a:spcPct val="0"/>
              </a:spcBef>
              <a:buFontTx/>
              <a:buNone/>
            </a:pPr>
            <a:r>
              <a:rPr lang="fr-CA" altLang="en-US" sz="2000" b="1" dirty="0">
                <a:solidFill>
                  <a:srgbClr val="595959"/>
                </a:solidFill>
                <a:latin typeface="Calibri Light" panose="020F0302020204030204" pitchFamily="34" charset="0"/>
                <a:ea typeface="Calibri Light" panose="020F0302020204030204" pitchFamily="34" charset="0"/>
                <a:cs typeface="Calibri Light" panose="020F0302020204030204" pitchFamily="34" charset="0"/>
              </a:rPr>
              <a:t>June 6, 2023</a:t>
            </a:r>
          </a:p>
          <a:p>
            <a:pPr eaLnBrk="1" hangingPunct="1">
              <a:spcBef>
                <a:spcPct val="0"/>
              </a:spcBef>
              <a:buFontTx/>
              <a:buNone/>
            </a:pPr>
            <a:endParaRPr lang="fr-FR" altLang="en-US" sz="1400" b="1" dirty="0">
              <a:solidFill>
                <a:srgbClr val="595959"/>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2053" name="Rectangle 2"/>
          <p:cNvSpPr>
            <a:spLocks noChangeArrowheads="1"/>
          </p:cNvSpPr>
          <p:nvPr/>
        </p:nvSpPr>
        <p:spPr bwMode="auto">
          <a:xfrm>
            <a:off x="374651" y="2445608"/>
            <a:ext cx="640715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spcBef>
                <a:spcPct val="20000"/>
              </a:spcBef>
              <a:buChar char="•"/>
              <a:defRPr sz="3200">
                <a:solidFill>
                  <a:schemeClr val="tx1"/>
                </a:solidFill>
                <a:latin typeface="Arial" panose="020B0604020202020204" pitchFamily="34" charset="0"/>
              </a:defRPr>
            </a:lvl1pPr>
            <a:lvl2pPr marL="742950" indent="-285750" defTabSz="457200" eaLnBrk="0" hangingPunct="0">
              <a:spcBef>
                <a:spcPct val="20000"/>
              </a:spcBef>
              <a:buChar char="–"/>
              <a:defRPr sz="2800">
                <a:solidFill>
                  <a:schemeClr val="tx1"/>
                </a:solidFill>
                <a:latin typeface="Arial" panose="020B0604020202020204" pitchFamily="34" charset="0"/>
              </a:defRPr>
            </a:lvl2pPr>
            <a:lvl3pPr marL="1143000" indent="-228600" defTabSz="457200" eaLnBrk="0" hangingPunct="0">
              <a:spcBef>
                <a:spcPct val="20000"/>
              </a:spcBef>
              <a:buChar char="•"/>
              <a:defRPr sz="2400">
                <a:solidFill>
                  <a:schemeClr val="tx1"/>
                </a:solidFill>
                <a:latin typeface="Arial" panose="020B0604020202020204" pitchFamily="34" charset="0"/>
              </a:defRPr>
            </a:lvl3pPr>
            <a:lvl4pPr marL="1600200" indent="-228600" defTabSz="457200" eaLnBrk="0" hangingPunct="0">
              <a:spcBef>
                <a:spcPct val="20000"/>
              </a:spcBef>
              <a:buChar char="–"/>
              <a:defRPr sz="2000">
                <a:solidFill>
                  <a:schemeClr val="tx1"/>
                </a:solidFill>
                <a:latin typeface="Arial" panose="020B0604020202020204" pitchFamily="34" charset="0"/>
              </a:defRPr>
            </a:lvl4pPr>
            <a:lvl5pPr marL="2057400" indent="-228600" defTabSz="457200" eaLnBrk="0" hangingPunct="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2400" b="1" dirty="0">
                <a:solidFill>
                  <a:srgbClr val="008000"/>
                </a:solidFill>
                <a:latin typeface="Calibri Light" panose="020F0302020204030204" pitchFamily="34" charset="0"/>
                <a:ea typeface="Calibri Light" panose="020F0302020204030204" pitchFamily="34" charset="0"/>
                <a:cs typeface="Calibri Light" panose="020F0302020204030204" pitchFamily="34" charset="0"/>
              </a:rPr>
              <a:t>Richard Carr, Wildland Fire Research Analyst, Natural Resources Canada, Canadian Forest Service</a:t>
            </a:r>
          </a:p>
        </p:txBody>
      </p:sp>
    </p:spTree>
    <p:extLst>
      <p:ext uri="{BB962C8B-B14F-4D97-AF65-F5344CB8AC3E}">
        <p14:creationId xmlns:p14="http://schemas.microsoft.com/office/powerpoint/2010/main" val="3272362457"/>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92AE7EE-0C6F-44B8-A618-F1EC8F52F0A4}" type="slidenum">
              <a:rPr lang="en-US" altLang="en-US" smtClean="0"/>
              <a:pPr/>
              <a:t>10</a:t>
            </a:fld>
            <a:endParaRPr lang="en-US" altLang="en-US" dirty="0"/>
          </a:p>
        </p:txBody>
      </p:sp>
      <p:sp>
        <p:nvSpPr>
          <p:cNvPr id="3" name="TextBox 2"/>
          <p:cNvSpPr txBox="1"/>
          <p:nvPr/>
        </p:nvSpPr>
        <p:spPr>
          <a:xfrm>
            <a:off x="396000" y="360005"/>
            <a:ext cx="8280000" cy="646331"/>
          </a:xfrm>
          <a:prstGeom prst="rect">
            <a:avLst/>
          </a:prstGeom>
          <a:noFill/>
        </p:spPr>
        <p:txBody>
          <a:bodyPr wrap="square" rtlCol="0">
            <a:noAutofit/>
          </a:bodyPr>
          <a:lstStyle/>
          <a:p>
            <a:r>
              <a:rPr lang="en-CA" sz="3600" b="1" dirty="0">
                <a:solidFill>
                  <a:srgbClr val="C00000"/>
                </a:solidFill>
                <a:latin typeface="+mj-lt"/>
              </a:rPr>
              <a:t>2022 Spring start-up conditions</a:t>
            </a:r>
          </a:p>
        </p:txBody>
      </p:sp>
      <p:sp>
        <p:nvSpPr>
          <p:cNvPr id="15" name="TextBox 14"/>
          <p:cNvSpPr txBox="1"/>
          <p:nvPr/>
        </p:nvSpPr>
        <p:spPr>
          <a:xfrm>
            <a:off x="990600" y="5016910"/>
            <a:ext cx="1676400" cy="369332"/>
          </a:xfrm>
          <a:prstGeom prst="rect">
            <a:avLst/>
          </a:prstGeom>
          <a:noFill/>
        </p:spPr>
        <p:txBody>
          <a:bodyPr wrap="square" rtlCol="0">
            <a:spAutoFit/>
          </a:bodyPr>
          <a:lstStyle/>
          <a:p>
            <a:r>
              <a:rPr lang="en-CA" sz="1800" b="1" i="1" dirty="0">
                <a:solidFill>
                  <a:srgbClr val="FF3399"/>
                </a:solidFill>
                <a:latin typeface="Corbel" panose="020B0503020204020204" pitchFamily="34" charset="0"/>
              </a:rPr>
              <a:t>April 26, 2023</a:t>
            </a:r>
          </a:p>
        </p:txBody>
      </p:sp>
      <p:pic>
        <p:nvPicPr>
          <p:cNvPr id="21" name="Picture 20"/>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04805" y="2259568"/>
            <a:ext cx="253550" cy="2236232"/>
          </a:xfrm>
          <a:prstGeom prst="rect">
            <a:avLst/>
          </a:prstGeom>
        </p:spPr>
      </p:pic>
      <p:sp>
        <p:nvSpPr>
          <p:cNvPr id="22" name="TextBox 21"/>
          <p:cNvSpPr txBox="1"/>
          <p:nvPr/>
        </p:nvSpPr>
        <p:spPr>
          <a:xfrm>
            <a:off x="228600" y="1124665"/>
            <a:ext cx="5791200" cy="1657349"/>
          </a:xfrm>
          <a:prstGeom prst="rect">
            <a:avLst/>
          </a:prstGeom>
          <a:noFill/>
        </p:spPr>
        <p:txBody>
          <a:bodyPr wrap="square" rtlCol="0">
            <a:noAutofit/>
          </a:bodyPr>
          <a:lstStyle/>
          <a:p>
            <a:r>
              <a:rPr lang="en-CA" sz="2800" b="1" dirty="0">
                <a:solidFill>
                  <a:srgbClr val="0000FF"/>
                </a:solidFill>
                <a:latin typeface="Corbel" panose="020B0503020204020204" pitchFamily="34" charset="0"/>
              </a:rPr>
              <a:t>Snow depths </a:t>
            </a:r>
          </a:p>
          <a:p>
            <a:pPr marL="182558" indent="-182558">
              <a:buFont typeface="Arial" panose="020B0604020202020204" pitchFamily="34" charset="0"/>
              <a:buChar char="•"/>
            </a:pPr>
            <a:r>
              <a:rPr lang="en-CA" sz="2400" b="1" dirty="0">
                <a:solidFill>
                  <a:srgbClr val="0000FF"/>
                </a:solidFill>
                <a:latin typeface="Corbel" panose="020B0503020204020204" pitchFamily="34" charset="0"/>
              </a:rPr>
              <a:t>Affects spring more than summer</a:t>
            </a:r>
          </a:p>
        </p:txBody>
      </p:sp>
      <p:pic>
        <p:nvPicPr>
          <p:cNvPr id="4" name="Picture 3">
            <a:extLst>
              <a:ext uri="{FF2B5EF4-FFF2-40B4-BE49-F238E27FC236}">
                <a16:creationId xmlns:a16="http://schemas.microsoft.com/office/drawing/2014/main" id="{D91D605C-D7AA-1BC4-28DD-81A213BEF0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2000" y="2130947"/>
            <a:ext cx="3168000" cy="2885963"/>
          </a:xfrm>
          <a:prstGeom prst="rect">
            <a:avLst/>
          </a:prstGeom>
        </p:spPr>
      </p:pic>
      <p:pic>
        <p:nvPicPr>
          <p:cNvPr id="5" name="Picture 4">
            <a:extLst>
              <a:ext uri="{FF2B5EF4-FFF2-40B4-BE49-F238E27FC236}">
                <a16:creationId xmlns:a16="http://schemas.microsoft.com/office/drawing/2014/main" id="{D6ACC05D-D37D-EF2B-46D0-E8D0FA93ECB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657600" y="3352800"/>
            <a:ext cx="3168000" cy="2856393"/>
          </a:xfrm>
          <a:prstGeom prst="rect">
            <a:avLst/>
          </a:prstGeom>
          <a:ln w="12700">
            <a:solidFill>
              <a:srgbClr val="0000FF"/>
            </a:solidFill>
          </a:ln>
        </p:spPr>
      </p:pic>
      <p:sp>
        <p:nvSpPr>
          <p:cNvPr id="6" name="TextBox 5">
            <a:extLst>
              <a:ext uri="{FF2B5EF4-FFF2-40B4-BE49-F238E27FC236}">
                <a16:creationId xmlns:a16="http://schemas.microsoft.com/office/drawing/2014/main" id="{49EC738C-1923-256F-826C-750F93302EC2}"/>
              </a:ext>
            </a:extLst>
          </p:cNvPr>
          <p:cNvSpPr txBox="1"/>
          <p:nvPr/>
        </p:nvSpPr>
        <p:spPr>
          <a:xfrm>
            <a:off x="4343400" y="6172200"/>
            <a:ext cx="1676400" cy="369332"/>
          </a:xfrm>
          <a:prstGeom prst="rect">
            <a:avLst/>
          </a:prstGeom>
          <a:noFill/>
        </p:spPr>
        <p:txBody>
          <a:bodyPr wrap="square" rtlCol="0">
            <a:spAutoFit/>
          </a:bodyPr>
          <a:lstStyle/>
          <a:p>
            <a:r>
              <a:rPr lang="en-CA" sz="1800" b="1" i="1" dirty="0">
                <a:solidFill>
                  <a:srgbClr val="FF3399"/>
                </a:solidFill>
                <a:latin typeface="Corbel" panose="020B0503020204020204" pitchFamily="34" charset="0"/>
              </a:rPr>
              <a:t>May 10, 2023</a:t>
            </a:r>
          </a:p>
        </p:txBody>
      </p:sp>
      <p:sp>
        <p:nvSpPr>
          <p:cNvPr id="7" name="Rectangle 6">
            <a:extLst>
              <a:ext uri="{FF2B5EF4-FFF2-40B4-BE49-F238E27FC236}">
                <a16:creationId xmlns:a16="http://schemas.microsoft.com/office/drawing/2014/main" id="{DC2DF8A1-C7E7-1AC0-DC94-904E2F74ABFA}"/>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8" name="Rectangle 7">
            <a:extLst>
              <a:ext uri="{FF2B5EF4-FFF2-40B4-BE49-F238E27FC236}">
                <a16:creationId xmlns:a16="http://schemas.microsoft.com/office/drawing/2014/main" id="{7E933B0D-BE4C-B89A-12A6-4005B0C19E80}"/>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10" name="TextBox 9">
            <a:extLst>
              <a:ext uri="{FF2B5EF4-FFF2-40B4-BE49-F238E27FC236}">
                <a16:creationId xmlns:a16="http://schemas.microsoft.com/office/drawing/2014/main" id="{EB22D2EF-5390-294E-093C-ED1DA1E1C644}"/>
              </a:ext>
            </a:extLst>
          </p:cNvPr>
          <p:cNvSpPr txBox="1"/>
          <p:nvPr/>
        </p:nvSpPr>
        <p:spPr>
          <a:xfrm>
            <a:off x="7239000" y="4343400"/>
            <a:ext cx="1676400" cy="369332"/>
          </a:xfrm>
          <a:prstGeom prst="rect">
            <a:avLst/>
          </a:prstGeom>
          <a:noFill/>
        </p:spPr>
        <p:txBody>
          <a:bodyPr wrap="square" rtlCol="0">
            <a:spAutoFit/>
          </a:bodyPr>
          <a:lstStyle/>
          <a:p>
            <a:r>
              <a:rPr lang="en-CA" sz="1800" b="1" i="1" dirty="0">
                <a:solidFill>
                  <a:srgbClr val="FF3399"/>
                </a:solidFill>
                <a:latin typeface="Corbel" panose="020B0503020204020204" pitchFamily="34" charset="0"/>
              </a:rPr>
              <a:t>May 17, 2023</a:t>
            </a:r>
          </a:p>
        </p:txBody>
      </p:sp>
      <p:pic>
        <p:nvPicPr>
          <p:cNvPr id="11" name="Picture 10">
            <a:extLst>
              <a:ext uri="{FF2B5EF4-FFF2-40B4-BE49-F238E27FC236}">
                <a16:creationId xmlns:a16="http://schemas.microsoft.com/office/drawing/2014/main" id="{C1E53155-44E6-1962-4D37-FDB02C62121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55000" y="1566959"/>
            <a:ext cx="3168000" cy="2760237"/>
          </a:xfrm>
          <a:prstGeom prst="rect">
            <a:avLst/>
          </a:prstGeom>
        </p:spPr>
      </p:pic>
    </p:spTree>
    <p:extLst>
      <p:ext uri="{BB962C8B-B14F-4D97-AF65-F5344CB8AC3E}">
        <p14:creationId xmlns:p14="http://schemas.microsoft.com/office/powerpoint/2010/main" val="3149463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86ACD33-0DC4-AA2B-6028-040D45C24C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1" y="1143001"/>
            <a:ext cx="6849428" cy="4894899"/>
          </a:xfrm>
          <a:prstGeom prst="rect">
            <a:avLst/>
          </a:prstGeom>
        </p:spPr>
      </p:pic>
      <p:pic>
        <p:nvPicPr>
          <p:cNvPr id="2" name="Picture 1">
            <a:extLst>
              <a:ext uri="{FF2B5EF4-FFF2-40B4-BE49-F238E27FC236}">
                <a16:creationId xmlns:a16="http://schemas.microsoft.com/office/drawing/2014/main" id="{1343AD8B-347E-C360-B366-89D7A4D785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1" y="1143001"/>
            <a:ext cx="6849428" cy="4894899"/>
          </a:xfrm>
          <a:prstGeom prst="rect">
            <a:avLst/>
          </a:prstGeom>
        </p:spPr>
      </p:pic>
      <p:sp>
        <p:nvSpPr>
          <p:cNvPr id="4" name="Slide Number Placeholder 3"/>
          <p:cNvSpPr>
            <a:spLocks noGrp="1"/>
          </p:cNvSpPr>
          <p:nvPr>
            <p:ph type="sldNum" sz="quarter" idx="12"/>
          </p:nvPr>
        </p:nvSpPr>
        <p:spPr/>
        <p:txBody>
          <a:bodyPr/>
          <a:lstStyle/>
          <a:p>
            <a:fld id="{FB93D6B1-E71C-4F75-A3DE-D6304E2F182B}" type="slidenum">
              <a:rPr lang="en-US" altLang="en-US" smtClean="0"/>
              <a:pPr/>
              <a:t>11</a:t>
            </a:fld>
            <a:endParaRPr lang="en-US" altLang="en-US" dirty="0"/>
          </a:p>
        </p:txBody>
      </p:sp>
      <p:sp>
        <p:nvSpPr>
          <p:cNvPr id="8" name="Title 1"/>
          <p:cNvSpPr txBox="1">
            <a:spLocks/>
          </p:cNvSpPr>
          <p:nvPr/>
        </p:nvSpPr>
        <p:spPr>
          <a:xfrm>
            <a:off x="396000" y="360001"/>
            <a:ext cx="7833600" cy="630600"/>
          </a:xfrm>
          <a:prstGeom prst="rect">
            <a:avLst/>
          </a:prstGeom>
        </p:spPr>
        <p:txBody>
          <a:bodyPr/>
          <a:lstStyle>
            <a:lvl1pPr algn="l" defTabSz="342900" rtl="0" eaLnBrk="0" fontAlgn="base" hangingPunct="0">
              <a:spcBef>
                <a:spcPct val="0"/>
              </a:spcBef>
              <a:spcAft>
                <a:spcPct val="0"/>
              </a:spcAft>
              <a:defRPr sz="2700" b="1" kern="1200">
                <a:solidFill>
                  <a:srgbClr val="306120"/>
                </a:solidFill>
                <a:latin typeface="Myriad Pro"/>
                <a:ea typeface="Myriad Pro"/>
                <a:cs typeface="Myriad Pro"/>
              </a:defRPr>
            </a:lvl1pPr>
            <a:lvl2pPr algn="l" defTabSz="342900" rtl="0" eaLnBrk="0" fontAlgn="base" hangingPunct="0">
              <a:spcBef>
                <a:spcPct val="0"/>
              </a:spcBef>
              <a:spcAft>
                <a:spcPct val="0"/>
              </a:spcAft>
              <a:defRPr sz="2700" b="1">
                <a:solidFill>
                  <a:srgbClr val="306120"/>
                </a:solidFill>
                <a:latin typeface="Myriad Pro"/>
                <a:ea typeface="Myriad Pro"/>
                <a:cs typeface="Myriad Pro"/>
              </a:defRPr>
            </a:lvl2pPr>
            <a:lvl3pPr algn="l" defTabSz="342900" rtl="0" eaLnBrk="0" fontAlgn="base" hangingPunct="0">
              <a:spcBef>
                <a:spcPct val="0"/>
              </a:spcBef>
              <a:spcAft>
                <a:spcPct val="0"/>
              </a:spcAft>
              <a:defRPr sz="2700" b="1">
                <a:solidFill>
                  <a:srgbClr val="306120"/>
                </a:solidFill>
                <a:latin typeface="Myriad Pro"/>
                <a:ea typeface="Myriad Pro"/>
                <a:cs typeface="Myriad Pro"/>
              </a:defRPr>
            </a:lvl3pPr>
            <a:lvl4pPr algn="l" defTabSz="342900" rtl="0" eaLnBrk="0" fontAlgn="base" hangingPunct="0">
              <a:spcBef>
                <a:spcPct val="0"/>
              </a:spcBef>
              <a:spcAft>
                <a:spcPct val="0"/>
              </a:spcAft>
              <a:defRPr sz="2700" b="1">
                <a:solidFill>
                  <a:srgbClr val="306120"/>
                </a:solidFill>
                <a:latin typeface="Myriad Pro"/>
                <a:ea typeface="Myriad Pro"/>
                <a:cs typeface="Myriad Pro"/>
              </a:defRPr>
            </a:lvl4pPr>
            <a:lvl5pPr algn="l" defTabSz="342900" rtl="0" eaLnBrk="0" fontAlgn="base" hangingPunct="0">
              <a:spcBef>
                <a:spcPct val="0"/>
              </a:spcBef>
              <a:spcAft>
                <a:spcPct val="0"/>
              </a:spcAft>
              <a:defRPr sz="2700" b="1">
                <a:solidFill>
                  <a:srgbClr val="306120"/>
                </a:solidFill>
                <a:latin typeface="Myriad Pro"/>
                <a:ea typeface="Myriad Pro"/>
                <a:cs typeface="Myriad Pro"/>
              </a:defRPr>
            </a:lvl5pPr>
            <a:lvl6pPr marL="342900" algn="l" defTabSz="342900" rtl="0" fontAlgn="base">
              <a:spcBef>
                <a:spcPct val="0"/>
              </a:spcBef>
              <a:spcAft>
                <a:spcPct val="0"/>
              </a:spcAft>
              <a:defRPr sz="2700" b="1">
                <a:solidFill>
                  <a:srgbClr val="306120"/>
                </a:solidFill>
                <a:latin typeface="Myriad Pro"/>
                <a:ea typeface="Myriad Pro"/>
                <a:cs typeface="Myriad Pro"/>
              </a:defRPr>
            </a:lvl6pPr>
            <a:lvl7pPr marL="685800" algn="l" defTabSz="342900" rtl="0" fontAlgn="base">
              <a:spcBef>
                <a:spcPct val="0"/>
              </a:spcBef>
              <a:spcAft>
                <a:spcPct val="0"/>
              </a:spcAft>
              <a:defRPr sz="2700" b="1">
                <a:solidFill>
                  <a:srgbClr val="306120"/>
                </a:solidFill>
                <a:latin typeface="Myriad Pro"/>
                <a:ea typeface="Myriad Pro"/>
                <a:cs typeface="Myriad Pro"/>
              </a:defRPr>
            </a:lvl7pPr>
            <a:lvl8pPr marL="1028700" algn="l" defTabSz="342900" rtl="0" fontAlgn="base">
              <a:spcBef>
                <a:spcPct val="0"/>
              </a:spcBef>
              <a:spcAft>
                <a:spcPct val="0"/>
              </a:spcAft>
              <a:defRPr sz="2700" b="1">
                <a:solidFill>
                  <a:srgbClr val="306120"/>
                </a:solidFill>
                <a:latin typeface="Myriad Pro"/>
                <a:ea typeface="Myriad Pro"/>
                <a:cs typeface="Myriad Pro"/>
              </a:defRPr>
            </a:lvl8pPr>
            <a:lvl9pPr marL="1371600" algn="l" defTabSz="342900" rtl="0" fontAlgn="base">
              <a:spcBef>
                <a:spcPct val="0"/>
              </a:spcBef>
              <a:spcAft>
                <a:spcPct val="0"/>
              </a:spcAft>
              <a:defRPr sz="2700" b="1">
                <a:solidFill>
                  <a:srgbClr val="306120"/>
                </a:solidFill>
                <a:latin typeface="Myriad Pro"/>
                <a:ea typeface="Myriad Pro"/>
                <a:cs typeface="Myriad Pro"/>
              </a:defRPr>
            </a:lvl9pPr>
          </a:lstStyle>
          <a:p>
            <a:r>
              <a:rPr lang="en-CA" sz="3600" dirty="0">
                <a:solidFill>
                  <a:srgbClr val="C00000"/>
                </a:solidFill>
                <a:latin typeface="+mj-lt"/>
              </a:rPr>
              <a:t>ENSO, PDO – Current SST</a:t>
            </a:r>
          </a:p>
        </p:txBody>
      </p:sp>
      <p:sp>
        <p:nvSpPr>
          <p:cNvPr id="14" name="TextBox 13"/>
          <p:cNvSpPr txBox="1"/>
          <p:nvPr/>
        </p:nvSpPr>
        <p:spPr>
          <a:xfrm>
            <a:off x="7136400" y="1313795"/>
            <a:ext cx="2007600" cy="4401205"/>
          </a:xfrm>
          <a:prstGeom prst="rect">
            <a:avLst/>
          </a:prstGeom>
          <a:noFill/>
        </p:spPr>
        <p:txBody>
          <a:bodyPr wrap="square" rtlCol="0">
            <a:spAutoFit/>
          </a:bodyPr>
          <a:lstStyle/>
          <a:p>
            <a:r>
              <a:rPr lang="en-CA" sz="2000" b="1" dirty="0"/>
              <a:t>La Nina faded</a:t>
            </a:r>
          </a:p>
          <a:p>
            <a:endParaRPr lang="en-CA" sz="2000" b="1" dirty="0"/>
          </a:p>
          <a:p>
            <a:r>
              <a:rPr lang="en-CA" sz="2000" b="1" dirty="0"/>
              <a:t>El Nino developing</a:t>
            </a:r>
          </a:p>
          <a:p>
            <a:endParaRPr lang="en-CA" sz="2000" b="1" dirty="0"/>
          </a:p>
          <a:p>
            <a:r>
              <a:rPr lang="en-CA" sz="2000" b="1" dirty="0"/>
              <a:t>Are we getting the “worst” of each???</a:t>
            </a:r>
          </a:p>
          <a:p>
            <a:endParaRPr lang="en-CA" sz="2000" b="1" dirty="0"/>
          </a:p>
          <a:p>
            <a:r>
              <a:rPr lang="en-CA" sz="2000" b="1" dirty="0"/>
              <a:t>Cold north Atlantic favoring high pressure in east?</a:t>
            </a:r>
          </a:p>
        </p:txBody>
      </p:sp>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70650" y="2718006"/>
            <a:ext cx="3072955" cy="1507977"/>
          </a:xfrm>
          <a:prstGeom prst="rect">
            <a:avLst/>
          </a:prstGeom>
        </p:spPr>
      </p:pic>
      <p:sp>
        <p:nvSpPr>
          <p:cNvPr id="18" name="Oval 17"/>
          <p:cNvSpPr/>
          <p:nvPr/>
        </p:nvSpPr>
        <p:spPr>
          <a:xfrm>
            <a:off x="3962400" y="2057400"/>
            <a:ext cx="914400" cy="1066800"/>
          </a:xfrm>
          <a:prstGeom prst="ellipse">
            <a:avLst/>
          </a:prstGeom>
          <a:noFill/>
          <a:ln w="254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9" name="Rectangle 8">
            <a:extLst>
              <a:ext uri="{FF2B5EF4-FFF2-40B4-BE49-F238E27FC236}">
                <a16:creationId xmlns:a16="http://schemas.microsoft.com/office/drawing/2014/main" id="{5FE28D81-16A9-E7F7-3A74-D45D18EA4BD6}"/>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10" name="Rectangle 9">
            <a:extLst>
              <a:ext uri="{FF2B5EF4-FFF2-40B4-BE49-F238E27FC236}">
                <a16:creationId xmlns:a16="http://schemas.microsoft.com/office/drawing/2014/main" id="{8B81C526-1846-13A1-4A6B-7422E2305A42}"/>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3" name="Oval 2">
            <a:extLst>
              <a:ext uri="{FF2B5EF4-FFF2-40B4-BE49-F238E27FC236}">
                <a16:creationId xmlns:a16="http://schemas.microsoft.com/office/drawing/2014/main" id="{817084FA-8498-2EF0-FCC0-7F7DAD1612BE}"/>
              </a:ext>
            </a:extLst>
          </p:cNvPr>
          <p:cNvSpPr/>
          <p:nvPr/>
        </p:nvSpPr>
        <p:spPr>
          <a:xfrm>
            <a:off x="5638800" y="1828800"/>
            <a:ext cx="914400" cy="1066800"/>
          </a:xfrm>
          <a:prstGeom prst="ellipse">
            <a:avLst/>
          </a:prstGeom>
          <a:noFill/>
          <a:ln w="254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888579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8592691-F140-E367-55DD-45AA53204206}"/>
              </a:ext>
            </a:extLst>
          </p:cNvPr>
          <p:cNvSpPr>
            <a:spLocks noGrp="1"/>
          </p:cNvSpPr>
          <p:nvPr>
            <p:ph type="sldNum" sz="quarter" idx="12"/>
          </p:nvPr>
        </p:nvSpPr>
        <p:spPr/>
        <p:txBody>
          <a:bodyPr/>
          <a:lstStyle/>
          <a:p>
            <a:r>
              <a:rPr lang="en-US" altLang="en-US"/>
              <a:t> </a:t>
            </a:r>
            <a:fld id="{FB93D6B1-E71C-4F75-A3DE-D6304E2F182B}" type="slidenum">
              <a:rPr lang="en-US" altLang="en-US" b="1" smtClean="0"/>
              <a:pPr/>
              <a:t>12</a:t>
            </a:fld>
            <a:endParaRPr lang="en-US" altLang="en-US" b="1" dirty="0"/>
          </a:p>
        </p:txBody>
      </p:sp>
      <p:sp>
        <p:nvSpPr>
          <p:cNvPr id="3" name="TextBox 2">
            <a:extLst>
              <a:ext uri="{FF2B5EF4-FFF2-40B4-BE49-F238E27FC236}">
                <a16:creationId xmlns:a16="http://schemas.microsoft.com/office/drawing/2014/main" id="{8B39B0A7-91CD-14B7-806C-C75397B06083}"/>
              </a:ext>
            </a:extLst>
          </p:cNvPr>
          <p:cNvSpPr txBox="1"/>
          <p:nvPr/>
        </p:nvSpPr>
        <p:spPr>
          <a:xfrm>
            <a:off x="540000" y="360001"/>
            <a:ext cx="8280000" cy="646331"/>
          </a:xfrm>
          <a:prstGeom prst="rect">
            <a:avLst/>
          </a:prstGeom>
          <a:noFill/>
        </p:spPr>
        <p:txBody>
          <a:bodyPr wrap="square" rtlCol="0">
            <a:noAutofit/>
          </a:bodyPr>
          <a:lstStyle/>
          <a:p>
            <a:r>
              <a:rPr lang="en-CA" sz="3600" b="1" dirty="0">
                <a:solidFill>
                  <a:srgbClr val="C00000"/>
                </a:solidFill>
                <a:latin typeface="+mj-lt"/>
              </a:rPr>
              <a:t>Fire problems in ENSO Springs</a:t>
            </a:r>
          </a:p>
        </p:txBody>
      </p:sp>
      <p:sp>
        <p:nvSpPr>
          <p:cNvPr id="4" name="TextBox 3">
            <a:extLst>
              <a:ext uri="{FF2B5EF4-FFF2-40B4-BE49-F238E27FC236}">
                <a16:creationId xmlns:a16="http://schemas.microsoft.com/office/drawing/2014/main" id="{A12A42E5-4356-63BC-8754-02EBE04D1CB6}"/>
              </a:ext>
            </a:extLst>
          </p:cNvPr>
          <p:cNvSpPr txBox="1"/>
          <p:nvPr/>
        </p:nvSpPr>
        <p:spPr>
          <a:xfrm>
            <a:off x="6858000" y="533400"/>
            <a:ext cx="2084813" cy="5638800"/>
          </a:xfrm>
          <a:prstGeom prst="rect">
            <a:avLst/>
          </a:prstGeom>
          <a:noFill/>
        </p:spPr>
        <p:txBody>
          <a:bodyPr wrap="square" rtlCol="0">
            <a:noAutofit/>
          </a:bodyPr>
          <a:lstStyle/>
          <a:p>
            <a:r>
              <a:rPr lang="en-CA" sz="2400" b="1" dirty="0">
                <a:solidFill>
                  <a:srgbClr val="FF0000"/>
                </a:solidFill>
                <a:latin typeface="Corbel" panose="020B0503020204020204" pitchFamily="34" charset="0"/>
              </a:rPr>
              <a:t>El Niño: </a:t>
            </a:r>
          </a:p>
          <a:p>
            <a:pPr marL="342900" indent="-161925">
              <a:buFont typeface="Arial" panose="020B0604020202020204" pitchFamily="34" charset="0"/>
              <a:buChar char="•"/>
            </a:pPr>
            <a:r>
              <a:rPr lang="en-CA" sz="2000" b="1" dirty="0">
                <a:solidFill>
                  <a:srgbClr val="FF0000"/>
                </a:solidFill>
                <a:latin typeface="Corbel" panose="020B0503020204020204" pitchFamily="34" charset="0"/>
              </a:rPr>
              <a:t>Warm, windy, dry in western Canada</a:t>
            </a:r>
          </a:p>
          <a:p>
            <a:endParaRPr lang="en-CA" sz="2000" b="1" dirty="0">
              <a:latin typeface="Corbel" panose="020B0503020204020204" pitchFamily="34" charset="0"/>
            </a:endParaRPr>
          </a:p>
          <a:p>
            <a:r>
              <a:rPr lang="en-CA" sz="2400" b="1" dirty="0">
                <a:solidFill>
                  <a:srgbClr val="0000FF"/>
                </a:solidFill>
                <a:latin typeface="Corbel" panose="020B0503020204020204" pitchFamily="34" charset="0"/>
              </a:rPr>
              <a:t>La Niña:</a:t>
            </a:r>
          </a:p>
          <a:p>
            <a:pPr marL="285750" indent="-104775">
              <a:buFont typeface="Arial" panose="020B0604020202020204" pitchFamily="34" charset="0"/>
              <a:buChar char="•"/>
            </a:pPr>
            <a:r>
              <a:rPr lang="en-CA" sz="2000" b="1" dirty="0">
                <a:solidFill>
                  <a:srgbClr val="0000FF"/>
                </a:solidFill>
                <a:latin typeface="Corbel" panose="020B0503020204020204" pitchFamily="34" charset="0"/>
              </a:rPr>
              <a:t>Arctic surface highs bring dry air, strong wind around edges </a:t>
            </a:r>
          </a:p>
          <a:p>
            <a:pPr marL="285750" indent="-104775">
              <a:buFont typeface="Arial" panose="020B0604020202020204" pitchFamily="34" charset="0"/>
              <a:buChar char="•"/>
            </a:pPr>
            <a:r>
              <a:rPr lang="en-CA" sz="2000" b="1" dirty="0">
                <a:solidFill>
                  <a:srgbClr val="0000FF"/>
                </a:solidFill>
                <a:latin typeface="Corbel" panose="020B0503020204020204" pitchFamily="34" charset="0"/>
              </a:rPr>
              <a:t>Temperature </a:t>
            </a:r>
            <a:r>
              <a:rPr lang="en-CA" sz="2000" b="1" i="1" dirty="0">
                <a:solidFill>
                  <a:srgbClr val="0000FF"/>
                </a:solidFill>
                <a:latin typeface="Corbel" panose="020B0503020204020204" pitchFamily="34" charset="0"/>
              </a:rPr>
              <a:t>may</a:t>
            </a:r>
            <a:r>
              <a:rPr lang="en-CA" sz="2000" b="1" dirty="0">
                <a:solidFill>
                  <a:srgbClr val="0000FF"/>
                </a:solidFill>
                <a:latin typeface="Corbel" panose="020B0503020204020204" pitchFamily="34" charset="0"/>
              </a:rPr>
              <a:t> be cool</a:t>
            </a:r>
          </a:p>
          <a:p>
            <a:endParaRPr lang="en-CA" sz="2000" b="1" dirty="0">
              <a:latin typeface="Corbel" panose="020B0503020204020204" pitchFamily="34" charset="0"/>
            </a:endParaRPr>
          </a:p>
          <a:p>
            <a:r>
              <a:rPr lang="en-CA" sz="2000" b="1" dirty="0">
                <a:solidFill>
                  <a:srgbClr val="FF9900"/>
                </a:solidFill>
                <a:latin typeface="Corbel" panose="020B0503020204020204" pitchFamily="34" charset="0"/>
              </a:rPr>
              <a:t>Summer fire problems may depend on other influences </a:t>
            </a:r>
          </a:p>
        </p:txBody>
      </p:sp>
      <p:graphicFrame>
        <p:nvGraphicFramePr>
          <p:cNvPr id="5" name="Table 4">
            <a:extLst>
              <a:ext uri="{FF2B5EF4-FFF2-40B4-BE49-F238E27FC236}">
                <a16:creationId xmlns:a16="http://schemas.microsoft.com/office/drawing/2014/main" id="{C9B10CB2-419B-3B28-045C-D1B52DC8E96F}"/>
              </a:ext>
            </a:extLst>
          </p:cNvPr>
          <p:cNvGraphicFramePr>
            <a:graphicFrameLocks noGrp="1"/>
          </p:cNvGraphicFramePr>
          <p:nvPr>
            <p:extLst>
              <p:ext uri="{D42A27DB-BD31-4B8C-83A1-F6EECF244321}">
                <p14:modId xmlns:p14="http://schemas.microsoft.com/office/powerpoint/2010/main" val="610637738"/>
              </p:ext>
            </p:extLst>
          </p:nvPr>
        </p:nvGraphicFramePr>
        <p:xfrm>
          <a:off x="1889815" y="1066801"/>
          <a:ext cx="4968184" cy="5011439"/>
        </p:xfrm>
        <a:graphic>
          <a:graphicData uri="http://schemas.openxmlformats.org/drawingml/2006/table">
            <a:tbl>
              <a:tblPr/>
              <a:tblGrid>
                <a:gridCol w="382168">
                  <a:extLst>
                    <a:ext uri="{9D8B030D-6E8A-4147-A177-3AD203B41FA5}">
                      <a16:colId xmlns:a16="http://schemas.microsoft.com/office/drawing/2014/main" val="3657281339"/>
                    </a:ext>
                  </a:extLst>
                </a:gridCol>
                <a:gridCol w="382168">
                  <a:extLst>
                    <a:ext uri="{9D8B030D-6E8A-4147-A177-3AD203B41FA5}">
                      <a16:colId xmlns:a16="http://schemas.microsoft.com/office/drawing/2014/main" val="2055698139"/>
                    </a:ext>
                  </a:extLst>
                </a:gridCol>
                <a:gridCol w="382168">
                  <a:extLst>
                    <a:ext uri="{9D8B030D-6E8A-4147-A177-3AD203B41FA5}">
                      <a16:colId xmlns:a16="http://schemas.microsoft.com/office/drawing/2014/main" val="2366211583"/>
                    </a:ext>
                  </a:extLst>
                </a:gridCol>
                <a:gridCol w="382168">
                  <a:extLst>
                    <a:ext uri="{9D8B030D-6E8A-4147-A177-3AD203B41FA5}">
                      <a16:colId xmlns:a16="http://schemas.microsoft.com/office/drawing/2014/main" val="4030202650"/>
                    </a:ext>
                  </a:extLst>
                </a:gridCol>
                <a:gridCol w="382168">
                  <a:extLst>
                    <a:ext uri="{9D8B030D-6E8A-4147-A177-3AD203B41FA5}">
                      <a16:colId xmlns:a16="http://schemas.microsoft.com/office/drawing/2014/main" val="2730172774"/>
                    </a:ext>
                  </a:extLst>
                </a:gridCol>
                <a:gridCol w="382168">
                  <a:extLst>
                    <a:ext uri="{9D8B030D-6E8A-4147-A177-3AD203B41FA5}">
                      <a16:colId xmlns:a16="http://schemas.microsoft.com/office/drawing/2014/main" val="3913858153"/>
                    </a:ext>
                  </a:extLst>
                </a:gridCol>
                <a:gridCol w="382168">
                  <a:extLst>
                    <a:ext uri="{9D8B030D-6E8A-4147-A177-3AD203B41FA5}">
                      <a16:colId xmlns:a16="http://schemas.microsoft.com/office/drawing/2014/main" val="420464998"/>
                    </a:ext>
                  </a:extLst>
                </a:gridCol>
                <a:gridCol w="382168">
                  <a:extLst>
                    <a:ext uri="{9D8B030D-6E8A-4147-A177-3AD203B41FA5}">
                      <a16:colId xmlns:a16="http://schemas.microsoft.com/office/drawing/2014/main" val="1953404344"/>
                    </a:ext>
                  </a:extLst>
                </a:gridCol>
                <a:gridCol w="382168">
                  <a:extLst>
                    <a:ext uri="{9D8B030D-6E8A-4147-A177-3AD203B41FA5}">
                      <a16:colId xmlns:a16="http://schemas.microsoft.com/office/drawing/2014/main" val="3927552155"/>
                    </a:ext>
                  </a:extLst>
                </a:gridCol>
                <a:gridCol w="382168">
                  <a:extLst>
                    <a:ext uri="{9D8B030D-6E8A-4147-A177-3AD203B41FA5}">
                      <a16:colId xmlns:a16="http://schemas.microsoft.com/office/drawing/2014/main" val="1135979593"/>
                    </a:ext>
                  </a:extLst>
                </a:gridCol>
                <a:gridCol w="382168">
                  <a:extLst>
                    <a:ext uri="{9D8B030D-6E8A-4147-A177-3AD203B41FA5}">
                      <a16:colId xmlns:a16="http://schemas.microsoft.com/office/drawing/2014/main" val="2451676584"/>
                    </a:ext>
                  </a:extLst>
                </a:gridCol>
                <a:gridCol w="382168">
                  <a:extLst>
                    <a:ext uri="{9D8B030D-6E8A-4147-A177-3AD203B41FA5}">
                      <a16:colId xmlns:a16="http://schemas.microsoft.com/office/drawing/2014/main" val="2838976810"/>
                    </a:ext>
                  </a:extLst>
                </a:gridCol>
                <a:gridCol w="382168">
                  <a:extLst>
                    <a:ext uri="{9D8B030D-6E8A-4147-A177-3AD203B41FA5}">
                      <a16:colId xmlns:a16="http://schemas.microsoft.com/office/drawing/2014/main" val="3079935578"/>
                    </a:ext>
                  </a:extLst>
                </a:gridCol>
              </a:tblGrid>
              <a:tr h="254801">
                <a:tc>
                  <a:txBody>
                    <a:bodyPr/>
                    <a:lstStyle/>
                    <a:p>
                      <a:pPr algn="ctr"/>
                      <a:r>
                        <a:rPr lang="en-CA" sz="800" b="1" dirty="0">
                          <a:latin typeface="+mn-lt"/>
                        </a:rPr>
                        <a:t>Year</a:t>
                      </a:r>
                    </a:p>
                  </a:txBody>
                  <a:tcPr marL="38601" marR="38601" marT="19300" marB="19300" anchor="ctr">
                    <a:lnL>
                      <a:noFill/>
                    </a:lnL>
                    <a:lnR>
                      <a:noFill/>
                    </a:lnR>
                    <a:lnT>
                      <a:noFill/>
                    </a:lnT>
                    <a:lnB>
                      <a:noFill/>
                    </a:lnB>
                  </a:tcPr>
                </a:tc>
                <a:tc>
                  <a:txBody>
                    <a:bodyPr/>
                    <a:lstStyle/>
                    <a:p>
                      <a:pPr algn="ctr"/>
                      <a:r>
                        <a:rPr lang="en-CA" sz="800" b="1">
                          <a:latin typeface="+mn-lt"/>
                        </a:rPr>
                        <a:t>DJF</a:t>
                      </a:r>
                    </a:p>
                  </a:txBody>
                  <a:tcPr marL="38601" marR="38601" marT="19300" marB="19300" anchor="ctr">
                    <a:lnL>
                      <a:noFill/>
                    </a:lnL>
                    <a:lnR>
                      <a:noFill/>
                    </a:lnR>
                    <a:lnT>
                      <a:noFill/>
                    </a:lnT>
                    <a:lnB>
                      <a:noFill/>
                    </a:lnB>
                  </a:tcPr>
                </a:tc>
                <a:tc>
                  <a:txBody>
                    <a:bodyPr/>
                    <a:lstStyle/>
                    <a:p>
                      <a:pPr algn="ctr"/>
                      <a:r>
                        <a:rPr lang="en-CA" sz="800" b="1" dirty="0">
                          <a:latin typeface="+mn-lt"/>
                        </a:rPr>
                        <a:t>JFM</a:t>
                      </a:r>
                    </a:p>
                  </a:txBody>
                  <a:tcPr marL="38601" marR="38601" marT="19300" marB="19300" anchor="ctr">
                    <a:lnL>
                      <a:noFill/>
                    </a:lnL>
                    <a:lnR>
                      <a:noFill/>
                    </a:lnR>
                    <a:lnT>
                      <a:noFill/>
                    </a:lnT>
                    <a:lnB>
                      <a:noFill/>
                    </a:lnB>
                  </a:tcPr>
                </a:tc>
                <a:tc>
                  <a:txBody>
                    <a:bodyPr/>
                    <a:lstStyle/>
                    <a:p>
                      <a:pPr algn="ctr"/>
                      <a:r>
                        <a:rPr lang="en-CA" sz="800" b="1" dirty="0">
                          <a:latin typeface="+mn-lt"/>
                        </a:rPr>
                        <a:t>FMA</a:t>
                      </a:r>
                    </a:p>
                  </a:txBody>
                  <a:tcPr marL="38601" marR="38601" marT="19300" marB="19300" anchor="ctr">
                    <a:lnL>
                      <a:noFill/>
                    </a:lnL>
                    <a:lnR>
                      <a:noFill/>
                    </a:lnR>
                    <a:lnT>
                      <a:noFill/>
                    </a:lnT>
                    <a:lnB>
                      <a:noFill/>
                    </a:lnB>
                  </a:tcPr>
                </a:tc>
                <a:tc>
                  <a:txBody>
                    <a:bodyPr/>
                    <a:lstStyle/>
                    <a:p>
                      <a:pPr algn="ctr"/>
                      <a:r>
                        <a:rPr lang="en-CA" sz="800" b="1" dirty="0">
                          <a:latin typeface="+mn-lt"/>
                        </a:rPr>
                        <a:t>MAM</a:t>
                      </a:r>
                    </a:p>
                  </a:txBody>
                  <a:tcPr marL="38601" marR="38601" marT="19300" marB="19300" anchor="ctr">
                    <a:lnL>
                      <a:noFill/>
                    </a:lnL>
                    <a:lnR>
                      <a:noFill/>
                    </a:lnR>
                    <a:lnT>
                      <a:noFill/>
                    </a:lnT>
                    <a:lnB>
                      <a:noFill/>
                    </a:lnB>
                  </a:tcPr>
                </a:tc>
                <a:tc>
                  <a:txBody>
                    <a:bodyPr/>
                    <a:lstStyle/>
                    <a:p>
                      <a:pPr algn="ctr"/>
                      <a:r>
                        <a:rPr lang="en-CA" sz="800" b="1" dirty="0">
                          <a:latin typeface="+mn-lt"/>
                        </a:rPr>
                        <a:t>AMJ</a:t>
                      </a:r>
                    </a:p>
                  </a:txBody>
                  <a:tcPr marL="38601" marR="38601" marT="19300" marB="19300" anchor="ctr">
                    <a:lnL>
                      <a:noFill/>
                    </a:lnL>
                    <a:lnR>
                      <a:noFill/>
                    </a:lnR>
                    <a:lnT>
                      <a:noFill/>
                    </a:lnT>
                    <a:lnB>
                      <a:noFill/>
                    </a:lnB>
                  </a:tcPr>
                </a:tc>
                <a:tc>
                  <a:txBody>
                    <a:bodyPr/>
                    <a:lstStyle/>
                    <a:p>
                      <a:pPr algn="ctr"/>
                      <a:r>
                        <a:rPr lang="en-CA" sz="800" b="1" dirty="0">
                          <a:latin typeface="+mn-lt"/>
                        </a:rPr>
                        <a:t>MJJ</a:t>
                      </a:r>
                    </a:p>
                  </a:txBody>
                  <a:tcPr marL="38601" marR="38601" marT="19300" marB="19300" anchor="ctr">
                    <a:lnL>
                      <a:noFill/>
                    </a:lnL>
                    <a:lnR>
                      <a:noFill/>
                    </a:lnR>
                    <a:lnT>
                      <a:noFill/>
                    </a:lnT>
                    <a:lnB>
                      <a:noFill/>
                    </a:lnB>
                  </a:tcPr>
                </a:tc>
                <a:tc>
                  <a:txBody>
                    <a:bodyPr/>
                    <a:lstStyle/>
                    <a:p>
                      <a:pPr algn="ctr"/>
                      <a:r>
                        <a:rPr lang="en-CA" sz="800" b="1" dirty="0">
                          <a:latin typeface="+mn-lt"/>
                        </a:rPr>
                        <a:t>JJA</a:t>
                      </a:r>
                    </a:p>
                  </a:txBody>
                  <a:tcPr marL="38601" marR="38601" marT="19300" marB="19300" anchor="ctr">
                    <a:lnL>
                      <a:noFill/>
                    </a:lnL>
                    <a:lnR>
                      <a:noFill/>
                    </a:lnR>
                    <a:lnT>
                      <a:noFill/>
                    </a:lnT>
                    <a:lnB>
                      <a:noFill/>
                    </a:lnB>
                  </a:tcPr>
                </a:tc>
                <a:tc>
                  <a:txBody>
                    <a:bodyPr/>
                    <a:lstStyle/>
                    <a:p>
                      <a:pPr algn="ctr"/>
                      <a:r>
                        <a:rPr lang="en-CA" sz="800" b="1" dirty="0">
                          <a:latin typeface="+mn-lt"/>
                        </a:rPr>
                        <a:t>JAS</a:t>
                      </a:r>
                    </a:p>
                  </a:txBody>
                  <a:tcPr marL="38601" marR="38601" marT="19300" marB="19300" anchor="ctr">
                    <a:lnL>
                      <a:noFill/>
                    </a:lnL>
                    <a:lnR>
                      <a:noFill/>
                    </a:lnR>
                    <a:lnT>
                      <a:noFill/>
                    </a:lnT>
                    <a:lnB>
                      <a:noFill/>
                    </a:lnB>
                  </a:tcPr>
                </a:tc>
                <a:tc>
                  <a:txBody>
                    <a:bodyPr/>
                    <a:lstStyle/>
                    <a:p>
                      <a:pPr algn="ctr"/>
                      <a:r>
                        <a:rPr lang="en-CA" sz="800" b="1" dirty="0">
                          <a:latin typeface="+mn-lt"/>
                        </a:rPr>
                        <a:t>ASO</a:t>
                      </a:r>
                    </a:p>
                  </a:txBody>
                  <a:tcPr marL="38601" marR="38601" marT="19300" marB="19300" anchor="ctr">
                    <a:lnL>
                      <a:noFill/>
                    </a:lnL>
                    <a:lnR>
                      <a:noFill/>
                    </a:lnR>
                    <a:lnT>
                      <a:noFill/>
                    </a:lnT>
                    <a:lnB>
                      <a:noFill/>
                    </a:lnB>
                  </a:tcPr>
                </a:tc>
                <a:tc>
                  <a:txBody>
                    <a:bodyPr/>
                    <a:lstStyle/>
                    <a:p>
                      <a:pPr algn="ctr"/>
                      <a:r>
                        <a:rPr lang="en-CA" sz="800" b="1">
                          <a:latin typeface="+mn-lt"/>
                        </a:rPr>
                        <a:t>SON</a:t>
                      </a:r>
                    </a:p>
                  </a:txBody>
                  <a:tcPr marL="38601" marR="38601" marT="19300" marB="19300" anchor="ctr">
                    <a:lnL>
                      <a:noFill/>
                    </a:lnL>
                    <a:lnR>
                      <a:noFill/>
                    </a:lnR>
                    <a:lnT>
                      <a:noFill/>
                    </a:lnT>
                    <a:lnB>
                      <a:noFill/>
                    </a:lnB>
                  </a:tcPr>
                </a:tc>
                <a:tc>
                  <a:txBody>
                    <a:bodyPr/>
                    <a:lstStyle/>
                    <a:p>
                      <a:pPr algn="ctr"/>
                      <a:r>
                        <a:rPr lang="en-CA" sz="800" b="1" dirty="0">
                          <a:latin typeface="+mn-lt"/>
                        </a:rPr>
                        <a:t>OND</a:t>
                      </a:r>
                    </a:p>
                  </a:txBody>
                  <a:tcPr marL="38601" marR="38601" marT="19300" marB="19300" anchor="ctr">
                    <a:lnL>
                      <a:noFill/>
                    </a:lnL>
                    <a:lnR>
                      <a:noFill/>
                    </a:lnR>
                    <a:lnT>
                      <a:noFill/>
                    </a:lnT>
                    <a:lnB>
                      <a:noFill/>
                    </a:lnB>
                  </a:tcPr>
                </a:tc>
                <a:tc>
                  <a:txBody>
                    <a:bodyPr/>
                    <a:lstStyle/>
                    <a:p>
                      <a:pPr algn="ctr"/>
                      <a:r>
                        <a:rPr lang="en-CA" sz="800" b="1" dirty="0">
                          <a:latin typeface="+mn-lt"/>
                        </a:rPr>
                        <a:t>NDJ</a:t>
                      </a:r>
                    </a:p>
                  </a:txBody>
                  <a:tcPr marL="38601" marR="38601" marT="19300" marB="19300" anchor="ctr">
                    <a:lnL>
                      <a:noFill/>
                    </a:lnL>
                    <a:lnR>
                      <a:noFill/>
                    </a:lnR>
                    <a:lnT>
                      <a:noFill/>
                    </a:lnT>
                    <a:lnB>
                      <a:noFill/>
                    </a:lnB>
                  </a:tcPr>
                </a:tc>
                <a:extLst>
                  <a:ext uri="{0D108BD9-81ED-4DB2-BD59-A6C34878D82A}">
                    <a16:rowId xmlns:a16="http://schemas.microsoft.com/office/drawing/2014/main" val="1509779429"/>
                  </a:ext>
                </a:extLst>
              </a:tr>
              <a:tr h="163935">
                <a:tc>
                  <a:txBody>
                    <a:bodyPr/>
                    <a:lstStyle/>
                    <a:p>
                      <a:pPr algn="ctr"/>
                      <a:r>
                        <a:rPr lang="en-CA" sz="800" b="1" dirty="0">
                          <a:effectLst/>
                          <a:latin typeface="+mn-lt"/>
                        </a:rPr>
                        <a:t>1995</a:t>
                      </a:r>
                    </a:p>
                  </a:txBody>
                  <a:tcPr marL="38601" marR="38601" marT="19300" marB="19300" anchor="ctr">
                    <a:lnL>
                      <a:noFill/>
                    </a:lnL>
                    <a:lnR>
                      <a:noFill/>
                    </a:lnR>
                    <a:lnT>
                      <a:noFill/>
                    </a:lnT>
                    <a:lnB>
                      <a:noFill/>
                    </a:lnB>
                  </a:tcPr>
                </a:tc>
                <a:tc>
                  <a:txBody>
                    <a:bodyPr/>
                    <a:lstStyle/>
                    <a:p>
                      <a:pPr algn="ctr"/>
                      <a:r>
                        <a:rPr lang="en-CA" sz="800" b="1" dirty="0">
                          <a:solidFill>
                            <a:srgbClr val="FF0000"/>
                          </a:solidFill>
                          <a:effectLst/>
                          <a:latin typeface="+mn-lt"/>
                        </a:rPr>
                        <a:t>1.0</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FF0000"/>
                          </a:solidFill>
                          <a:effectLst/>
                          <a:latin typeface="+mn-lt"/>
                        </a:rPr>
                        <a:t>0.7</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0.5</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0.3</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0.0</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-0.2</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-0.5</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-0.8</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-1.0</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-1.0</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-1.0</a:t>
                      </a:r>
                      <a:endParaRPr lang="en-CA" sz="800" b="1" dirty="0">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430169737"/>
                  </a:ext>
                </a:extLst>
              </a:tr>
              <a:tr h="163935">
                <a:tc>
                  <a:txBody>
                    <a:bodyPr/>
                    <a:lstStyle/>
                    <a:p>
                      <a:pPr algn="ctr"/>
                      <a:r>
                        <a:rPr lang="en-CA" sz="800" b="1">
                          <a:effectLst/>
                          <a:latin typeface="+mn-lt"/>
                        </a:rPr>
                        <a:t>1996</a:t>
                      </a: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-0.9</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-0.8</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-0.6</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-0.3</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-0.3</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-0.5</a:t>
                      </a:r>
                      <a:endParaRPr lang="en-CA" sz="800" b="1" dirty="0">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2527268181"/>
                  </a:ext>
                </a:extLst>
              </a:tr>
              <a:tr h="163935">
                <a:tc>
                  <a:txBody>
                    <a:bodyPr/>
                    <a:lstStyle/>
                    <a:p>
                      <a:pPr algn="ctr"/>
                      <a:r>
                        <a:rPr lang="en-CA" sz="800" b="1">
                          <a:effectLst/>
                          <a:latin typeface="+mn-lt"/>
                        </a:rPr>
                        <a:t>1997</a:t>
                      </a: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-0.5</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-0.4</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0.3</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FF0000"/>
                          </a:solidFill>
                          <a:effectLst/>
                          <a:latin typeface="+mn-lt"/>
                        </a:rPr>
                        <a:t>0.8</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1.2</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1.6</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1.9</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2.1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2.3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2.4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FF0000"/>
                          </a:solidFill>
                          <a:effectLst/>
                          <a:latin typeface="+mn-lt"/>
                        </a:rPr>
                        <a:t>2.4</a:t>
                      </a:r>
                      <a:endParaRPr lang="en-CA" sz="800" b="1" dirty="0">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2712650068"/>
                  </a:ext>
                </a:extLst>
              </a:tr>
              <a:tr h="163935">
                <a:tc>
                  <a:txBody>
                    <a:bodyPr/>
                    <a:lstStyle/>
                    <a:p>
                      <a:pPr algn="ctr"/>
                      <a:r>
                        <a:rPr lang="en-CA" sz="800" b="1">
                          <a:effectLst/>
                          <a:latin typeface="+mn-lt"/>
                        </a:rPr>
                        <a:t>1998</a:t>
                      </a:r>
                    </a:p>
                  </a:txBody>
                  <a:tcPr marL="38601" marR="38601" marT="19300" marB="19300" anchor="ctr">
                    <a:lnL>
                      <a:noFill/>
                    </a:lnL>
                    <a:lnR>
                      <a:noFill/>
                    </a:lnR>
                    <a:lnT>
                      <a:noFill/>
                    </a:lnT>
                    <a:lnB>
                      <a:noFill/>
                    </a:lnB>
                  </a:tcPr>
                </a:tc>
                <a:tc>
                  <a:txBody>
                    <a:bodyPr/>
                    <a:lstStyle/>
                    <a:p>
                      <a:pPr algn="ctr"/>
                      <a:r>
                        <a:rPr lang="en-CA" sz="800" b="1" dirty="0">
                          <a:solidFill>
                            <a:srgbClr val="FF0000"/>
                          </a:solidFill>
                          <a:effectLst/>
                          <a:latin typeface="+mn-lt"/>
                        </a:rPr>
                        <a:t>2.2</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FF0000"/>
                          </a:solidFill>
                          <a:effectLst/>
                          <a:latin typeface="+mn-lt"/>
                        </a:rPr>
                        <a:t>1.9</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1.4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FF0000"/>
                          </a:solidFill>
                          <a:effectLst/>
                          <a:latin typeface="+mn-lt"/>
                        </a:rPr>
                        <a:t>1.0</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FF0000"/>
                          </a:solidFill>
                          <a:effectLst/>
                          <a:latin typeface="+mn-lt"/>
                        </a:rPr>
                        <a:t>0.5</a:t>
                      </a:r>
                      <a:endParaRPr lang="en-CA" sz="800" b="1" dirty="0">
                        <a:effectLst/>
                        <a:latin typeface="+mn-lt"/>
                      </a:endParaRPr>
                    </a:p>
                  </a:txBody>
                  <a:tcPr marL="38601" marR="38601" marT="19300" marB="19300" anchor="ctr">
                    <a:lnL>
                      <a:noFill/>
                    </a:lnL>
                    <a:lnR>
                      <a:noFill/>
                    </a:lnR>
                    <a:lnT>
                      <a:noFill/>
                    </a:lnT>
                    <a:lnB>
                      <a:noFill/>
                    </a:lnB>
                    <a:solidFill>
                      <a:srgbClr val="FFFF00"/>
                    </a:solidFill>
                  </a:tcPr>
                </a:tc>
                <a:tc>
                  <a:txBody>
                    <a:bodyPr/>
                    <a:lstStyle/>
                    <a:p>
                      <a:pPr algn="ctr"/>
                      <a:r>
                        <a:rPr lang="en-CA" sz="800" b="1">
                          <a:solidFill>
                            <a:srgbClr val="000000"/>
                          </a:solidFill>
                          <a:effectLst/>
                          <a:latin typeface="+mn-lt"/>
                        </a:rPr>
                        <a:t>-0.1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-0.8</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-1.1</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-1.5</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-1.6</a:t>
                      </a:r>
                      <a:endParaRPr lang="en-CA" sz="800" b="1" dirty="0">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695270940"/>
                  </a:ext>
                </a:extLst>
              </a:tr>
              <a:tr h="163935">
                <a:tc>
                  <a:txBody>
                    <a:bodyPr/>
                    <a:lstStyle/>
                    <a:p>
                      <a:pPr algn="ctr"/>
                      <a:r>
                        <a:rPr lang="en-CA" sz="800" b="1">
                          <a:effectLst/>
                          <a:latin typeface="+mn-lt"/>
                        </a:rPr>
                        <a:t>1999</a:t>
                      </a: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-1.5</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-1.3</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-1.0</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-1.0</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-1.0</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-1.2</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-1.5</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-1.7</a:t>
                      </a:r>
                      <a:endParaRPr lang="en-CA" sz="800" b="1" dirty="0">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4229664637"/>
                  </a:ext>
                </a:extLst>
              </a:tr>
              <a:tr h="163935">
                <a:tc>
                  <a:txBody>
                    <a:bodyPr/>
                    <a:lstStyle/>
                    <a:p>
                      <a:pPr algn="ctr"/>
                      <a:r>
                        <a:rPr lang="en-CA" sz="800" b="1" dirty="0">
                          <a:effectLst/>
                          <a:latin typeface="+mn-lt"/>
                        </a:rPr>
                        <a:t>2000</a:t>
                      </a: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-1.7</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-1.4</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-0.8</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-0.7</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-0.6</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-0.6</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-0.5</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-0.5</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-0.6</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-0.7</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-0.7</a:t>
                      </a:r>
                      <a:endParaRPr lang="en-CA" sz="800" b="1" dirty="0">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2768990845"/>
                  </a:ext>
                </a:extLst>
              </a:tr>
              <a:tr h="163935">
                <a:tc>
                  <a:txBody>
                    <a:bodyPr/>
                    <a:lstStyle/>
                    <a:p>
                      <a:pPr algn="ctr"/>
                      <a:r>
                        <a:rPr lang="en-CA" sz="800" b="1">
                          <a:effectLst/>
                          <a:latin typeface="+mn-lt"/>
                        </a:rPr>
                        <a:t>2001</a:t>
                      </a: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-0.7</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-0.5</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-0.4</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-0.3</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-0.3</a:t>
                      </a:r>
                      <a:endParaRPr lang="en-CA" sz="800" b="1" dirty="0">
                        <a:effectLst/>
                        <a:latin typeface="+mn-lt"/>
                      </a:endParaRPr>
                    </a:p>
                  </a:txBody>
                  <a:tcPr marL="38601" marR="38601" marT="19300" marB="19300" anchor="ctr">
                    <a:lnL>
                      <a:noFill/>
                    </a:lnL>
                    <a:lnR>
                      <a:noFill/>
                    </a:lnR>
                    <a:lnT>
                      <a:noFill/>
                    </a:lnT>
                    <a:lnB>
                      <a:noFill/>
                    </a:lnB>
                    <a:solidFill>
                      <a:srgbClr val="FFFF00"/>
                    </a:solidFill>
                  </a:tcPr>
                </a:tc>
                <a:tc>
                  <a:txBody>
                    <a:bodyPr/>
                    <a:lstStyle/>
                    <a:p>
                      <a:pPr algn="ctr"/>
                      <a:r>
                        <a:rPr lang="en-CA" sz="800" b="1">
                          <a:solidFill>
                            <a:srgbClr val="000000"/>
                          </a:solidFill>
                          <a:effectLst/>
                          <a:latin typeface="+mn-lt"/>
                        </a:rPr>
                        <a:t>-0.1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-0.2</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-0.3</a:t>
                      </a:r>
                      <a:endParaRPr lang="en-CA" sz="800" b="1" dirty="0">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2834749786"/>
                  </a:ext>
                </a:extLst>
              </a:tr>
              <a:tr h="163935">
                <a:tc>
                  <a:txBody>
                    <a:bodyPr/>
                    <a:lstStyle/>
                    <a:p>
                      <a:pPr algn="ctr"/>
                      <a:r>
                        <a:rPr lang="en-CA" sz="800" b="1">
                          <a:effectLst/>
                          <a:latin typeface="+mn-lt"/>
                        </a:rPr>
                        <a:t>2002</a:t>
                      </a: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-0.1</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0.0</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0.2</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0.7</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0.8</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0.9</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1.0</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1.2</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1.3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FF0000"/>
                          </a:solidFill>
                          <a:effectLst/>
                          <a:latin typeface="+mn-lt"/>
                        </a:rPr>
                        <a:t>1.1</a:t>
                      </a:r>
                      <a:endParaRPr lang="en-CA" sz="800" b="1" dirty="0">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4220467688"/>
                  </a:ext>
                </a:extLst>
              </a:tr>
              <a:tr h="163935">
                <a:tc>
                  <a:txBody>
                    <a:bodyPr/>
                    <a:lstStyle/>
                    <a:p>
                      <a:pPr algn="ctr"/>
                      <a:r>
                        <a:rPr lang="en-CA" sz="800" b="1">
                          <a:effectLst/>
                          <a:latin typeface="+mn-lt"/>
                        </a:rPr>
                        <a:t>2003</a:t>
                      </a:r>
                    </a:p>
                  </a:txBody>
                  <a:tcPr marL="38601" marR="38601" marT="19300" marB="19300" anchor="ctr">
                    <a:lnL>
                      <a:noFill/>
                    </a:lnL>
                    <a:lnR>
                      <a:noFill/>
                    </a:lnR>
                    <a:lnT>
                      <a:noFill/>
                    </a:lnT>
                    <a:lnB>
                      <a:noFill/>
                    </a:lnB>
                  </a:tcPr>
                </a:tc>
                <a:tc>
                  <a:txBody>
                    <a:bodyPr/>
                    <a:lstStyle/>
                    <a:p>
                      <a:pPr algn="ctr"/>
                      <a:r>
                        <a:rPr lang="en-CA" sz="800" b="1" dirty="0">
                          <a:solidFill>
                            <a:srgbClr val="FF0000"/>
                          </a:solidFill>
                          <a:effectLst/>
                          <a:latin typeface="+mn-lt"/>
                        </a:rPr>
                        <a:t>0.9</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0.6</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0.0</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-0.2</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0.1</a:t>
                      </a:r>
                      <a:endParaRPr lang="en-CA" sz="800" b="1" dirty="0">
                        <a:effectLst/>
                        <a:latin typeface="+mn-lt"/>
                      </a:endParaRPr>
                    </a:p>
                  </a:txBody>
                  <a:tcPr marL="38601" marR="38601" marT="19300" marB="19300" anchor="ctr">
                    <a:lnL>
                      <a:noFill/>
                    </a:lnL>
                    <a:lnR>
                      <a:noFill/>
                    </a:lnR>
                    <a:lnT>
                      <a:noFill/>
                    </a:lnT>
                    <a:lnB>
                      <a:noFill/>
                    </a:lnB>
                    <a:solidFill>
                      <a:srgbClr val="FFCC66"/>
                    </a:solidFill>
                  </a:tcPr>
                </a:tc>
                <a:tc>
                  <a:txBody>
                    <a:bodyPr/>
                    <a:lstStyle/>
                    <a:p>
                      <a:pPr algn="ctr"/>
                      <a:r>
                        <a:rPr lang="en-CA" sz="800" b="1" dirty="0">
                          <a:solidFill>
                            <a:srgbClr val="000000"/>
                          </a:solidFill>
                          <a:effectLst/>
                          <a:latin typeface="+mn-lt"/>
                        </a:rPr>
                        <a:t>0.2</a:t>
                      </a:r>
                      <a:endParaRPr lang="en-CA" sz="800" b="1" dirty="0">
                        <a:effectLst/>
                        <a:latin typeface="+mn-lt"/>
                      </a:endParaRPr>
                    </a:p>
                  </a:txBody>
                  <a:tcPr marL="38601" marR="38601" marT="19300" marB="19300" anchor="ctr">
                    <a:lnL>
                      <a:noFill/>
                    </a:lnL>
                    <a:lnR>
                      <a:noFill/>
                    </a:lnR>
                    <a:lnT>
                      <a:noFill/>
                    </a:lnT>
                    <a:lnB>
                      <a:noFill/>
                    </a:lnB>
                    <a:solidFill>
                      <a:srgbClr val="FFCC66"/>
                    </a:solidFill>
                  </a:tcPr>
                </a:tc>
                <a:tc>
                  <a:txBody>
                    <a:bodyPr/>
                    <a:lstStyle/>
                    <a:p>
                      <a:pPr algn="ctr"/>
                      <a:r>
                        <a:rPr lang="en-CA" sz="800" b="1" dirty="0">
                          <a:solidFill>
                            <a:srgbClr val="000000"/>
                          </a:solidFill>
                          <a:effectLst/>
                          <a:latin typeface="+mn-lt"/>
                        </a:rPr>
                        <a:t>0.3</a:t>
                      </a:r>
                      <a:endParaRPr lang="en-CA" sz="800" b="1" dirty="0">
                        <a:effectLst/>
                        <a:latin typeface="+mn-lt"/>
                      </a:endParaRPr>
                    </a:p>
                  </a:txBody>
                  <a:tcPr marL="38601" marR="38601" marT="19300" marB="19300" anchor="ctr">
                    <a:lnL>
                      <a:noFill/>
                    </a:lnL>
                    <a:lnR>
                      <a:noFill/>
                    </a:lnR>
                    <a:lnT>
                      <a:noFill/>
                    </a:lnT>
                    <a:lnB>
                      <a:noFill/>
                    </a:lnB>
                    <a:solidFill>
                      <a:srgbClr val="FFCC66"/>
                    </a:solidFill>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0.4</a:t>
                      </a:r>
                      <a:endParaRPr lang="en-CA" sz="800" b="1">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1246001882"/>
                  </a:ext>
                </a:extLst>
              </a:tr>
              <a:tr h="163935">
                <a:tc>
                  <a:txBody>
                    <a:bodyPr/>
                    <a:lstStyle/>
                    <a:p>
                      <a:pPr algn="ctr"/>
                      <a:r>
                        <a:rPr lang="en-CA" sz="800" b="1">
                          <a:effectLst/>
                          <a:latin typeface="+mn-lt"/>
                        </a:rPr>
                        <a:t>2004</a:t>
                      </a: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0.4</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0.2</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0.2</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0.2</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0.5</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FF0000"/>
                          </a:solidFill>
                          <a:effectLst/>
                          <a:latin typeface="+mn-lt"/>
                        </a:rPr>
                        <a:t>0.6</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0.7</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0.7</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0.7</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0.7</a:t>
                      </a:r>
                      <a:endParaRPr lang="en-CA" sz="800" b="1">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446745256"/>
                  </a:ext>
                </a:extLst>
              </a:tr>
              <a:tr h="163935">
                <a:tc>
                  <a:txBody>
                    <a:bodyPr/>
                    <a:lstStyle/>
                    <a:p>
                      <a:pPr algn="ctr"/>
                      <a:r>
                        <a:rPr lang="en-CA" sz="800" b="1">
                          <a:effectLst/>
                          <a:latin typeface="+mn-lt"/>
                        </a:rPr>
                        <a:t>2005</a:t>
                      </a:r>
                    </a:p>
                  </a:txBody>
                  <a:tcPr marL="38601" marR="38601" marT="19300" marB="19300" anchor="ctr">
                    <a:lnL>
                      <a:noFill/>
                    </a:lnL>
                    <a:lnR>
                      <a:noFill/>
                    </a:lnR>
                    <a:lnT>
                      <a:noFill/>
                    </a:lnT>
                    <a:lnB>
                      <a:noFill/>
                    </a:lnB>
                  </a:tcPr>
                </a:tc>
                <a:tc>
                  <a:txBody>
                    <a:bodyPr/>
                    <a:lstStyle/>
                    <a:p>
                      <a:pPr algn="ctr"/>
                      <a:r>
                        <a:rPr lang="en-CA" sz="800" b="1" dirty="0">
                          <a:solidFill>
                            <a:srgbClr val="FF0000"/>
                          </a:solidFill>
                          <a:effectLst/>
                          <a:latin typeface="+mn-lt"/>
                        </a:rPr>
                        <a:t>0.6</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FF0000"/>
                          </a:solidFill>
                          <a:effectLst/>
                          <a:latin typeface="+mn-lt"/>
                        </a:rPr>
                        <a:t>0.6</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0.4</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-0.1</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-0.1</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-0.6</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-0.8</a:t>
                      </a:r>
                      <a:endParaRPr lang="en-CA" sz="800" b="1">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2194153638"/>
                  </a:ext>
                </a:extLst>
              </a:tr>
              <a:tr h="163935">
                <a:tc>
                  <a:txBody>
                    <a:bodyPr/>
                    <a:lstStyle/>
                    <a:p>
                      <a:pPr algn="ctr"/>
                      <a:r>
                        <a:rPr lang="en-CA" sz="800" b="1">
                          <a:effectLst/>
                          <a:latin typeface="+mn-lt"/>
                        </a:rPr>
                        <a:t>2006</a:t>
                      </a: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-0.8</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-0.7</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-0.5</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0.0</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0.0</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0.5</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FF0000"/>
                          </a:solidFill>
                          <a:effectLst/>
                          <a:latin typeface="+mn-lt"/>
                        </a:rPr>
                        <a:t>0.7</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0.9</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0.9</a:t>
                      </a:r>
                      <a:endParaRPr lang="en-CA" sz="800" b="1">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2417462509"/>
                  </a:ext>
                </a:extLst>
              </a:tr>
              <a:tr h="163935">
                <a:tc>
                  <a:txBody>
                    <a:bodyPr/>
                    <a:lstStyle/>
                    <a:p>
                      <a:pPr algn="ctr"/>
                      <a:r>
                        <a:rPr lang="en-CA" sz="800" b="1">
                          <a:effectLst/>
                          <a:latin typeface="+mn-lt"/>
                        </a:rPr>
                        <a:t>2007</a:t>
                      </a: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0.7</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0.3</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0.0</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-0.2</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-0.5</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-0.8</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-1.4</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-1.5</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-1.6</a:t>
                      </a:r>
                      <a:endParaRPr lang="en-CA" sz="800" b="1">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1222055415"/>
                  </a:ext>
                </a:extLst>
              </a:tr>
              <a:tr h="163935">
                <a:tc>
                  <a:txBody>
                    <a:bodyPr/>
                    <a:lstStyle/>
                    <a:p>
                      <a:pPr algn="ctr"/>
                      <a:r>
                        <a:rPr lang="en-CA" sz="800" b="1">
                          <a:effectLst/>
                          <a:latin typeface="+mn-lt"/>
                        </a:rPr>
                        <a:t>2008</a:t>
                      </a: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-1.6</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-1.2</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-0.9</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-0.8</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-0.5</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-0.6</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-0.7</a:t>
                      </a:r>
                      <a:endParaRPr lang="en-CA" sz="800" b="1">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2291411962"/>
                  </a:ext>
                </a:extLst>
              </a:tr>
              <a:tr h="163935">
                <a:tc>
                  <a:txBody>
                    <a:bodyPr/>
                    <a:lstStyle/>
                    <a:p>
                      <a:pPr algn="ctr"/>
                      <a:r>
                        <a:rPr lang="en-CA" sz="800" b="1">
                          <a:effectLst/>
                          <a:latin typeface="+mn-lt"/>
                        </a:rPr>
                        <a:t>2009</a:t>
                      </a: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-0.8</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-0.7</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-0.5</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-0.2</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0.5</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0.5</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0.7</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1.0</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1.3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1.6</a:t>
                      </a:r>
                      <a:endParaRPr lang="en-CA" sz="800" b="1">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2199196355"/>
                  </a:ext>
                </a:extLst>
              </a:tr>
              <a:tr h="163935">
                <a:tc>
                  <a:txBody>
                    <a:bodyPr/>
                    <a:lstStyle/>
                    <a:p>
                      <a:pPr algn="ctr"/>
                      <a:r>
                        <a:rPr lang="en-CA" sz="800" b="1" dirty="0">
                          <a:effectLst/>
                          <a:latin typeface="+mn-lt"/>
                        </a:rPr>
                        <a:t>2010</a:t>
                      </a: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1.5</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1.3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0.9</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-0.1</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-0.6</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-1.0</a:t>
                      </a:r>
                      <a:endParaRPr lang="en-CA" sz="800" b="1" dirty="0">
                        <a:effectLst/>
                        <a:latin typeface="+mn-lt"/>
                      </a:endParaRPr>
                    </a:p>
                  </a:txBody>
                  <a:tcPr marL="38601" marR="38601" marT="19300" marB="19300" anchor="ctr">
                    <a:lnL>
                      <a:noFill/>
                    </a:lnL>
                    <a:lnR>
                      <a:noFill/>
                    </a:lnR>
                    <a:lnT>
                      <a:noFill/>
                    </a:lnT>
                    <a:lnB>
                      <a:noFill/>
                    </a:lnB>
                    <a:solidFill>
                      <a:srgbClr val="FFCC66"/>
                    </a:solidFill>
                  </a:tcPr>
                </a:tc>
                <a:tc>
                  <a:txBody>
                    <a:bodyPr/>
                    <a:lstStyle/>
                    <a:p>
                      <a:pPr algn="ctr"/>
                      <a:r>
                        <a:rPr lang="en-CA" sz="800" b="1" dirty="0">
                          <a:solidFill>
                            <a:srgbClr val="0000FF"/>
                          </a:solidFill>
                          <a:effectLst/>
                          <a:latin typeface="+mn-lt"/>
                        </a:rPr>
                        <a:t>-1.4</a:t>
                      </a:r>
                      <a:endParaRPr lang="en-CA" sz="800" b="1" dirty="0">
                        <a:effectLst/>
                        <a:latin typeface="+mn-lt"/>
                      </a:endParaRPr>
                    </a:p>
                  </a:txBody>
                  <a:tcPr marL="38601" marR="38601" marT="19300" marB="19300" anchor="ctr">
                    <a:lnL>
                      <a:noFill/>
                    </a:lnL>
                    <a:lnR>
                      <a:noFill/>
                    </a:lnR>
                    <a:lnT>
                      <a:noFill/>
                    </a:lnT>
                    <a:lnB>
                      <a:noFill/>
                    </a:lnB>
                    <a:solidFill>
                      <a:srgbClr val="FFCC66"/>
                    </a:solidFill>
                  </a:tcPr>
                </a:tc>
                <a:tc>
                  <a:txBody>
                    <a:bodyPr/>
                    <a:lstStyle/>
                    <a:p>
                      <a:pPr algn="ctr"/>
                      <a:r>
                        <a:rPr lang="en-CA" sz="800" b="1" dirty="0">
                          <a:solidFill>
                            <a:srgbClr val="0000FF"/>
                          </a:solidFill>
                          <a:effectLst/>
                          <a:latin typeface="+mn-lt"/>
                        </a:rPr>
                        <a:t>-1.6</a:t>
                      </a:r>
                      <a:endParaRPr lang="en-CA" sz="800" b="1" dirty="0">
                        <a:effectLst/>
                        <a:latin typeface="+mn-lt"/>
                      </a:endParaRPr>
                    </a:p>
                  </a:txBody>
                  <a:tcPr marL="38601" marR="38601" marT="19300" marB="19300" anchor="ctr">
                    <a:lnL>
                      <a:noFill/>
                    </a:lnL>
                    <a:lnR>
                      <a:noFill/>
                    </a:lnR>
                    <a:lnT>
                      <a:noFill/>
                    </a:lnT>
                    <a:lnB>
                      <a:noFill/>
                    </a:lnB>
                    <a:solidFill>
                      <a:srgbClr val="FFCC66"/>
                    </a:solidFill>
                  </a:tcPr>
                </a:tc>
                <a:tc>
                  <a:txBody>
                    <a:bodyPr/>
                    <a:lstStyle/>
                    <a:p>
                      <a:pPr algn="ctr"/>
                      <a:r>
                        <a:rPr lang="en-CA" sz="800" b="1">
                          <a:solidFill>
                            <a:srgbClr val="0000FF"/>
                          </a:solidFill>
                          <a:effectLst/>
                          <a:latin typeface="+mn-lt"/>
                        </a:rPr>
                        <a:t>-1.7</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-1.7</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-1.6</a:t>
                      </a:r>
                      <a:endParaRPr lang="en-CA" sz="800" b="1">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2840842238"/>
                  </a:ext>
                </a:extLst>
              </a:tr>
              <a:tr h="163935">
                <a:tc>
                  <a:txBody>
                    <a:bodyPr/>
                    <a:lstStyle/>
                    <a:p>
                      <a:pPr algn="ctr"/>
                      <a:r>
                        <a:rPr lang="en-CA" sz="800" b="1">
                          <a:effectLst/>
                          <a:latin typeface="+mn-lt"/>
                        </a:rPr>
                        <a:t>2011</a:t>
                      </a: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-0.8</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-0.6</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-0.5</a:t>
                      </a:r>
                      <a:endParaRPr lang="en-CA" sz="800" b="1" dirty="0">
                        <a:effectLst/>
                        <a:latin typeface="+mn-lt"/>
                      </a:endParaRPr>
                    </a:p>
                  </a:txBody>
                  <a:tcPr marL="38601" marR="38601" marT="19300" marB="19300" anchor="ctr">
                    <a:lnL>
                      <a:noFill/>
                    </a:lnL>
                    <a:lnR>
                      <a:noFill/>
                    </a:lnR>
                    <a:lnT>
                      <a:noFill/>
                    </a:lnT>
                    <a:lnB>
                      <a:noFill/>
                    </a:lnB>
                    <a:solidFill>
                      <a:srgbClr val="FFFF00"/>
                    </a:solidFill>
                  </a:tcPr>
                </a:tc>
                <a:tc>
                  <a:txBody>
                    <a:bodyPr/>
                    <a:lstStyle/>
                    <a:p>
                      <a:pPr algn="ctr"/>
                      <a:r>
                        <a:rPr lang="en-CA" sz="800" b="1" dirty="0">
                          <a:solidFill>
                            <a:srgbClr val="000000"/>
                          </a:solidFill>
                          <a:effectLst/>
                          <a:latin typeface="+mn-lt"/>
                        </a:rPr>
                        <a:t>-0.4</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-0.5</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-0.7</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-0.9</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-1.0</a:t>
                      </a:r>
                      <a:endParaRPr lang="en-CA" sz="800" b="1">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765367178"/>
                  </a:ext>
                </a:extLst>
              </a:tr>
              <a:tr h="163935">
                <a:tc>
                  <a:txBody>
                    <a:bodyPr/>
                    <a:lstStyle/>
                    <a:p>
                      <a:pPr algn="ctr"/>
                      <a:r>
                        <a:rPr lang="en-CA" sz="800" b="1">
                          <a:effectLst/>
                          <a:latin typeface="+mn-lt"/>
                        </a:rPr>
                        <a:t>2012</a:t>
                      </a: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-0.8</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-0.6</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-0.5</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-0.2</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0.3</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0.2</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0.0</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-0.2</a:t>
                      </a:r>
                      <a:endParaRPr lang="en-CA" sz="800" b="1">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888446364"/>
                  </a:ext>
                </a:extLst>
              </a:tr>
              <a:tr h="163935">
                <a:tc>
                  <a:txBody>
                    <a:bodyPr/>
                    <a:lstStyle/>
                    <a:p>
                      <a:pPr algn="ctr"/>
                      <a:r>
                        <a:rPr lang="en-CA" sz="800" b="1">
                          <a:effectLst/>
                          <a:latin typeface="+mn-lt"/>
                        </a:rPr>
                        <a:t>2013</a:t>
                      </a: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-0.2</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-0.2</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-0.3</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-0.4</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-0.2</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-0.2</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2488677273"/>
                  </a:ext>
                </a:extLst>
              </a:tr>
              <a:tr h="163935">
                <a:tc>
                  <a:txBody>
                    <a:bodyPr/>
                    <a:lstStyle/>
                    <a:p>
                      <a:pPr algn="ctr"/>
                      <a:r>
                        <a:rPr lang="en-CA" sz="800" b="1">
                          <a:effectLst/>
                          <a:latin typeface="+mn-lt"/>
                        </a:rPr>
                        <a:t>2014</a:t>
                      </a: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-0.2</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0.2</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0.1</a:t>
                      </a:r>
                      <a:endParaRPr lang="en-CA" sz="800" b="1" dirty="0">
                        <a:effectLst/>
                        <a:latin typeface="+mn-lt"/>
                      </a:endParaRPr>
                    </a:p>
                  </a:txBody>
                  <a:tcPr marL="38601" marR="38601" marT="19300" marB="19300" anchor="ctr">
                    <a:lnL>
                      <a:noFill/>
                    </a:lnL>
                    <a:lnR>
                      <a:noFill/>
                    </a:lnR>
                    <a:lnT>
                      <a:noFill/>
                    </a:lnT>
                    <a:lnB>
                      <a:noFill/>
                    </a:lnB>
                    <a:solidFill>
                      <a:srgbClr val="FFCC66"/>
                    </a:solidFill>
                  </a:tcPr>
                </a:tc>
                <a:tc>
                  <a:txBody>
                    <a:bodyPr/>
                    <a:lstStyle/>
                    <a:p>
                      <a:pPr algn="ctr"/>
                      <a:r>
                        <a:rPr lang="en-CA" sz="800" b="1" dirty="0">
                          <a:solidFill>
                            <a:srgbClr val="000000"/>
                          </a:solidFill>
                          <a:effectLst/>
                          <a:latin typeface="+mn-lt"/>
                        </a:rPr>
                        <a:t>0.0</a:t>
                      </a:r>
                      <a:endParaRPr lang="en-CA" sz="800" b="1" dirty="0">
                        <a:effectLst/>
                        <a:latin typeface="+mn-lt"/>
                      </a:endParaRPr>
                    </a:p>
                  </a:txBody>
                  <a:tcPr marL="38601" marR="38601" marT="19300" marB="19300" anchor="ctr">
                    <a:lnL>
                      <a:noFill/>
                    </a:lnL>
                    <a:lnR>
                      <a:noFill/>
                    </a:lnR>
                    <a:lnT>
                      <a:noFill/>
                    </a:lnT>
                    <a:lnB>
                      <a:noFill/>
                    </a:lnB>
                    <a:solidFill>
                      <a:srgbClr val="FFCC66"/>
                    </a:solidFill>
                  </a:tcPr>
                </a:tc>
                <a:tc>
                  <a:txBody>
                    <a:bodyPr/>
                    <a:lstStyle/>
                    <a:p>
                      <a:pPr algn="ctr"/>
                      <a:r>
                        <a:rPr lang="en-CA" sz="800" b="1" dirty="0">
                          <a:solidFill>
                            <a:srgbClr val="000000"/>
                          </a:solidFill>
                          <a:effectLst/>
                          <a:latin typeface="+mn-lt"/>
                        </a:rPr>
                        <a:t>0.2</a:t>
                      </a:r>
                      <a:endParaRPr lang="en-CA" sz="800" b="1" dirty="0">
                        <a:effectLst/>
                        <a:latin typeface="+mn-lt"/>
                      </a:endParaRPr>
                    </a:p>
                  </a:txBody>
                  <a:tcPr marL="38601" marR="38601" marT="19300" marB="19300" anchor="ctr">
                    <a:lnL>
                      <a:noFill/>
                    </a:lnL>
                    <a:lnR>
                      <a:noFill/>
                    </a:lnR>
                    <a:lnT>
                      <a:noFill/>
                    </a:lnT>
                    <a:lnB>
                      <a:noFill/>
                    </a:lnB>
                    <a:solidFill>
                      <a:srgbClr val="FFCC66"/>
                    </a:solidFill>
                  </a:tcPr>
                </a:tc>
                <a:tc>
                  <a:txBody>
                    <a:bodyPr/>
                    <a:lstStyle/>
                    <a:p>
                      <a:pPr algn="ctr"/>
                      <a:r>
                        <a:rPr lang="en-CA" sz="800" b="1">
                          <a:solidFill>
                            <a:srgbClr val="000000"/>
                          </a:solidFill>
                          <a:effectLst/>
                          <a:latin typeface="+mn-lt"/>
                        </a:rPr>
                        <a:t>0.4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0.6</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0.7</a:t>
                      </a:r>
                      <a:endParaRPr lang="en-CA" sz="800" b="1">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3988323777"/>
                  </a:ext>
                </a:extLst>
              </a:tr>
              <a:tr h="176703">
                <a:tc>
                  <a:txBody>
                    <a:bodyPr/>
                    <a:lstStyle/>
                    <a:p>
                      <a:pPr algn="ctr"/>
                      <a:r>
                        <a:rPr lang="en-CA" sz="800" b="1">
                          <a:effectLst/>
                          <a:latin typeface="+mn-lt"/>
                        </a:rPr>
                        <a:t>2015</a:t>
                      </a: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0.6</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0.6</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0.6</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0.8</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FF0000"/>
                          </a:solidFill>
                          <a:effectLst/>
                          <a:latin typeface="+mn-lt"/>
                        </a:rPr>
                        <a:t>1.0</a:t>
                      </a:r>
                      <a:endParaRPr lang="en-CA" sz="800" b="1" dirty="0">
                        <a:effectLst/>
                        <a:latin typeface="+mn-lt"/>
                      </a:endParaRPr>
                    </a:p>
                  </a:txBody>
                  <a:tcPr marL="38601" marR="38601" marT="19300" marB="19300" anchor="ctr">
                    <a:lnL>
                      <a:noFill/>
                    </a:lnL>
                    <a:lnR>
                      <a:noFill/>
                    </a:lnR>
                    <a:lnT>
                      <a:noFill/>
                    </a:lnT>
                    <a:lnB>
                      <a:noFill/>
                    </a:lnB>
                    <a:noFill/>
                  </a:tcPr>
                </a:tc>
                <a:tc>
                  <a:txBody>
                    <a:bodyPr/>
                    <a:lstStyle/>
                    <a:p>
                      <a:pPr algn="ctr"/>
                      <a:r>
                        <a:rPr lang="en-CA" sz="800" b="1">
                          <a:solidFill>
                            <a:srgbClr val="FF0000"/>
                          </a:solidFill>
                          <a:effectLst/>
                          <a:latin typeface="+mn-lt"/>
                        </a:rPr>
                        <a:t>1.2</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1.5</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1.8</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2.1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2.4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2.5</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FF0000"/>
                          </a:solidFill>
                          <a:effectLst/>
                          <a:latin typeface="+mn-lt"/>
                        </a:rPr>
                        <a:t>2.6</a:t>
                      </a:r>
                      <a:endParaRPr lang="en-CA" sz="800" b="1" dirty="0">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585090982"/>
                  </a:ext>
                </a:extLst>
              </a:tr>
              <a:tr h="163935">
                <a:tc>
                  <a:txBody>
                    <a:bodyPr/>
                    <a:lstStyle/>
                    <a:p>
                      <a:pPr algn="ctr"/>
                      <a:r>
                        <a:rPr lang="en-CA" sz="800" b="1" dirty="0">
                          <a:effectLst/>
                          <a:latin typeface="+mn-lt"/>
                        </a:rPr>
                        <a:t>2016</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FF0000"/>
                          </a:solidFill>
                          <a:effectLst/>
                          <a:latin typeface="+mn-lt"/>
                        </a:rPr>
                        <a:t>2.5</a:t>
                      </a:r>
                      <a:endParaRPr lang="en-CA" sz="800" b="1" dirty="0">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FF0000"/>
                          </a:solidFill>
                          <a:effectLst/>
                          <a:latin typeface="+mn-lt"/>
                        </a:rPr>
                        <a:t>2.2</a:t>
                      </a:r>
                      <a:endParaRPr lang="en-CA" sz="800" b="1" dirty="0">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FF0000"/>
                          </a:solidFill>
                          <a:effectLst/>
                          <a:latin typeface="+mn-lt"/>
                        </a:rPr>
                        <a:t>1.7</a:t>
                      </a:r>
                      <a:endParaRPr lang="en-CA" sz="800" b="1" dirty="0">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a:solidFill>
                            <a:srgbClr val="FF0000"/>
                          </a:solidFill>
                          <a:effectLst/>
                          <a:latin typeface="+mn-lt"/>
                        </a:rPr>
                        <a:t>1.0</a:t>
                      </a:r>
                      <a:endParaRPr lang="en-CA" sz="800" b="1">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FF0000"/>
                          </a:solidFill>
                          <a:effectLst/>
                          <a:latin typeface="+mn-lt"/>
                        </a:rPr>
                        <a:t>0.5</a:t>
                      </a:r>
                      <a:endParaRPr lang="en-CA" sz="800" b="1" dirty="0">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solidFill>
                      <a:srgbClr val="FFFF00"/>
                    </a:solidFill>
                  </a:tcPr>
                </a:tc>
                <a:tc>
                  <a:txBody>
                    <a:bodyPr/>
                    <a:lstStyle/>
                    <a:p>
                      <a:pPr algn="ctr"/>
                      <a:r>
                        <a:rPr lang="en-CA" sz="800" b="1" dirty="0">
                          <a:solidFill>
                            <a:srgbClr val="000000"/>
                          </a:solidFill>
                          <a:effectLst/>
                          <a:latin typeface="+mn-lt"/>
                        </a:rPr>
                        <a:t>0.0</a:t>
                      </a:r>
                      <a:endParaRPr lang="en-CA" sz="800" b="1" dirty="0">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a:solidFill>
                            <a:srgbClr val="0000FF"/>
                          </a:solidFill>
                          <a:effectLst/>
                          <a:latin typeface="+mn-lt"/>
                        </a:rPr>
                        <a:t>-0.6</a:t>
                      </a:r>
                      <a:endParaRPr lang="en-CA" sz="800" b="1">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a:solidFill>
                            <a:srgbClr val="0000FF"/>
                          </a:solidFill>
                          <a:effectLst/>
                          <a:latin typeface="+mn-lt"/>
                        </a:rPr>
                        <a:t>-0.7</a:t>
                      </a:r>
                      <a:endParaRPr lang="en-CA" sz="800" b="1">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a:solidFill>
                            <a:srgbClr val="0000FF"/>
                          </a:solidFill>
                          <a:effectLst/>
                          <a:latin typeface="+mn-lt"/>
                        </a:rPr>
                        <a:t>-0.7</a:t>
                      </a:r>
                      <a:endParaRPr lang="en-CA" sz="800" b="1">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a:solidFill>
                            <a:srgbClr val="0000FF"/>
                          </a:solidFill>
                          <a:effectLst/>
                          <a:latin typeface="+mn-lt"/>
                        </a:rPr>
                        <a:t>-0.7</a:t>
                      </a:r>
                      <a:endParaRPr lang="en-CA" sz="800" b="1">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0000FF"/>
                          </a:solidFill>
                          <a:effectLst/>
                          <a:latin typeface="+mn-lt"/>
                        </a:rPr>
                        <a:t>-0.6</a:t>
                      </a:r>
                      <a:endParaRPr lang="en-CA" sz="800" b="1" dirty="0">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306827464"/>
                  </a:ext>
                </a:extLst>
              </a:tr>
              <a:tr h="163935">
                <a:tc>
                  <a:txBody>
                    <a:bodyPr/>
                    <a:lstStyle/>
                    <a:p>
                      <a:pPr algn="ctr"/>
                      <a:r>
                        <a:rPr lang="en-CA" sz="800" b="1">
                          <a:effectLst/>
                          <a:latin typeface="+mn-lt"/>
                        </a:rPr>
                        <a:t>2017</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a:solidFill>
                            <a:srgbClr val="000000"/>
                          </a:solidFill>
                          <a:effectLst/>
                          <a:latin typeface="+mn-lt"/>
                        </a:rPr>
                        <a:t>-0.1</a:t>
                      </a:r>
                      <a:endParaRPr lang="en-CA" sz="800" b="1">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a:solidFill>
                            <a:srgbClr val="000000"/>
                          </a:solidFill>
                          <a:effectLst/>
                          <a:latin typeface="+mn-lt"/>
                        </a:rPr>
                        <a:t>0.1</a:t>
                      </a:r>
                      <a:endParaRPr lang="en-CA" sz="800" b="1">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000000"/>
                          </a:solidFill>
                          <a:effectLst/>
                          <a:latin typeface="+mn-lt"/>
                        </a:rPr>
                        <a:t>0.3</a:t>
                      </a:r>
                      <a:endParaRPr lang="en-CA" sz="800" b="1" dirty="0">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000000"/>
                          </a:solidFill>
                          <a:effectLst/>
                          <a:latin typeface="+mn-lt"/>
                        </a:rPr>
                        <a:t>0.4</a:t>
                      </a:r>
                      <a:endParaRPr lang="en-CA" sz="800" b="1" dirty="0">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000000"/>
                          </a:solidFill>
                          <a:effectLst/>
                          <a:latin typeface="+mn-lt"/>
                        </a:rPr>
                        <a:t>0.4</a:t>
                      </a:r>
                      <a:endParaRPr lang="en-CA" sz="800" b="1" dirty="0">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000000"/>
                          </a:solidFill>
                          <a:effectLst/>
                          <a:latin typeface="+mn-lt"/>
                        </a:rPr>
                        <a:t>0.2</a:t>
                      </a:r>
                      <a:endParaRPr lang="en-CA" sz="800" b="1" dirty="0">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solidFill>
                      <a:srgbClr val="FF9900"/>
                    </a:solidFill>
                  </a:tcPr>
                </a:tc>
                <a:tc>
                  <a:txBody>
                    <a:bodyPr/>
                    <a:lstStyle/>
                    <a:p>
                      <a:pPr algn="ctr"/>
                      <a:r>
                        <a:rPr lang="en-CA" sz="800" b="1" dirty="0">
                          <a:solidFill>
                            <a:srgbClr val="000000"/>
                          </a:solidFill>
                          <a:effectLst/>
                          <a:latin typeface="+mn-lt"/>
                        </a:rPr>
                        <a:t>-0.1</a:t>
                      </a:r>
                      <a:endParaRPr lang="en-CA" sz="800" b="1" dirty="0">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solidFill>
                      <a:srgbClr val="FF9900"/>
                    </a:solidFill>
                  </a:tcPr>
                </a:tc>
                <a:tc>
                  <a:txBody>
                    <a:bodyPr/>
                    <a:lstStyle/>
                    <a:p>
                      <a:pPr algn="ctr"/>
                      <a:r>
                        <a:rPr lang="en-CA" sz="800" b="1" dirty="0">
                          <a:solidFill>
                            <a:srgbClr val="000000"/>
                          </a:solidFill>
                          <a:effectLst/>
                          <a:latin typeface="+mn-lt"/>
                        </a:rPr>
                        <a:t>-0.4</a:t>
                      </a:r>
                      <a:endParaRPr lang="en-CA" sz="800" b="1" dirty="0">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solidFill>
                      <a:srgbClr val="FF9900"/>
                    </a:solidFill>
                  </a:tcPr>
                </a:tc>
                <a:tc>
                  <a:txBody>
                    <a:bodyPr/>
                    <a:lstStyle/>
                    <a:p>
                      <a:pPr algn="ctr"/>
                      <a:r>
                        <a:rPr lang="en-CA" sz="800" b="1" dirty="0">
                          <a:solidFill>
                            <a:srgbClr val="0000FF"/>
                          </a:solidFill>
                          <a:effectLst/>
                          <a:latin typeface="+mn-lt"/>
                        </a:rPr>
                        <a:t>-0.7</a:t>
                      </a:r>
                      <a:endParaRPr lang="en-CA" sz="800" b="1" dirty="0">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0000FF"/>
                          </a:solidFill>
                          <a:effectLst/>
                          <a:latin typeface="+mn-lt"/>
                        </a:rPr>
                        <a:t>-0.9</a:t>
                      </a:r>
                      <a:endParaRPr lang="en-CA" sz="800" b="1" dirty="0">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a:solidFill>
                            <a:srgbClr val="0000FF"/>
                          </a:solidFill>
                          <a:effectLst/>
                          <a:latin typeface="+mn-lt"/>
                        </a:rPr>
                        <a:t>-1.0</a:t>
                      </a:r>
                      <a:endParaRPr lang="en-CA" sz="800" b="1">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89676852"/>
                  </a:ext>
                </a:extLst>
              </a:tr>
              <a:tr h="163935">
                <a:tc>
                  <a:txBody>
                    <a:bodyPr/>
                    <a:lstStyle/>
                    <a:p>
                      <a:pPr algn="ctr"/>
                      <a:r>
                        <a:rPr lang="en-CA" sz="800" b="1" dirty="0">
                          <a:effectLst/>
                          <a:latin typeface="+mn-lt"/>
                        </a:rPr>
                        <a:t>2018</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0000FF"/>
                          </a:solidFill>
                          <a:effectLst/>
                          <a:latin typeface="+mn-lt"/>
                        </a:rPr>
                        <a:t>-0.9</a:t>
                      </a:r>
                      <a:endParaRPr lang="en-CA" sz="800" b="1" dirty="0">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0000FF"/>
                          </a:solidFill>
                          <a:effectLst/>
                          <a:latin typeface="+mn-lt"/>
                        </a:rPr>
                        <a:t>-0.8</a:t>
                      </a:r>
                      <a:endParaRPr lang="en-CA" sz="800" b="1" dirty="0">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0000FF"/>
                          </a:solidFill>
                          <a:effectLst/>
                          <a:latin typeface="+mn-lt"/>
                        </a:rPr>
                        <a:t>-0.6</a:t>
                      </a:r>
                      <a:endParaRPr lang="en-CA" sz="800" b="1" dirty="0">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r>
                        <a:rPr lang="en-CA" sz="800" b="1" dirty="0">
                          <a:latin typeface="+mn-lt"/>
                        </a:rPr>
                        <a:t>   -0.4</a:t>
                      </a:r>
                    </a:p>
                  </a:txBody>
                  <a:tcPr marL="38601" marR="38601" marT="19300" marB="19300">
                    <a:lnL>
                      <a:noFill/>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a:latin typeface="+mn-lt"/>
                        </a:rPr>
                        <a:t>   -0.1</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a:latin typeface="+mn-lt"/>
                        </a:rPr>
                        <a:t>   0.1</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a:latin typeface="+mn-lt"/>
                        </a:rPr>
                        <a:t>    0.1</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solidFill>
                      <a:srgbClr val="FF9900"/>
                    </a:solidFill>
                  </a:tcPr>
                </a:tc>
                <a:tc>
                  <a:txBody>
                    <a:bodyPr/>
                    <a:lstStyle/>
                    <a:p>
                      <a:r>
                        <a:rPr lang="en-CA" sz="800" b="1" dirty="0">
                          <a:latin typeface="+mn-lt"/>
                        </a:rPr>
                        <a:t>    0.2</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solidFill>
                      <a:srgbClr val="FF9900"/>
                    </a:solidFill>
                  </a:tcPr>
                </a:tc>
                <a:tc>
                  <a:txBody>
                    <a:bodyPr/>
                    <a:lstStyle/>
                    <a:p>
                      <a:r>
                        <a:rPr lang="en-CA" sz="800" b="1" dirty="0">
                          <a:latin typeface="+mn-lt"/>
                        </a:rPr>
                        <a:t>    0.4</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solidFill>
                      <a:srgbClr val="FF9900"/>
                    </a:solidFill>
                  </a:tcPr>
                </a:tc>
                <a:tc>
                  <a:txBody>
                    <a:bodyPr/>
                    <a:lstStyle/>
                    <a:p>
                      <a:r>
                        <a:rPr lang="en-CA" sz="800" b="1" dirty="0">
                          <a:solidFill>
                            <a:srgbClr val="FF0000"/>
                          </a:solidFill>
                          <a:latin typeface="+mn-lt"/>
                        </a:rPr>
                        <a:t>    0.7</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a:solidFill>
                            <a:srgbClr val="FF0000"/>
                          </a:solidFill>
                          <a:latin typeface="+mn-lt"/>
                        </a:rPr>
                        <a:t>    0.9</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a:solidFill>
                            <a:srgbClr val="FF0000"/>
                          </a:solidFill>
                          <a:latin typeface="+mn-lt"/>
                        </a:rPr>
                        <a:t>    0.8</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075513656"/>
                  </a:ext>
                </a:extLst>
              </a:tr>
              <a:tr h="163935">
                <a:tc>
                  <a:txBody>
                    <a:bodyPr/>
                    <a:lstStyle/>
                    <a:p>
                      <a:pPr algn="ctr"/>
                      <a:r>
                        <a:rPr lang="en-CA" sz="800" b="1" dirty="0">
                          <a:effectLst/>
                          <a:latin typeface="+mn-lt"/>
                        </a:rPr>
                        <a:t>2019</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FF0000"/>
                          </a:solidFill>
                          <a:effectLst/>
                          <a:latin typeface="+mn-lt"/>
                        </a:rPr>
                        <a:t>0.7</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FF0000"/>
                          </a:solidFill>
                          <a:effectLst/>
                          <a:latin typeface="+mn-lt"/>
                        </a:rPr>
                        <a:t>0.7</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FF0000"/>
                          </a:solidFill>
                          <a:effectLst/>
                          <a:latin typeface="+mn-lt"/>
                        </a:rPr>
                        <a:t>0.7</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r>
                        <a:rPr lang="en-CA" sz="800" b="1" dirty="0">
                          <a:solidFill>
                            <a:srgbClr val="FF0000"/>
                          </a:solidFill>
                          <a:latin typeface="+mn-lt"/>
                        </a:rPr>
                        <a:t>     0.7</a:t>
                      </a:r>
                    </a:p>
                  </a:txBody>
                  <a:tcPr marL="38601" marR="38601" marT="19300" marB="19300">
                    <a:lnL>
                      <a:noFill/>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a:solidFill>
                            <a:srgbClr val="FF0000"/>
                          </a:solidFill>
                          <a:latin typeface="+mn-lt"/>
                        </a:rPr>
                        <a:t>    0.5</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a:solidFill>
                            <a:srgbClr val="FF0000"/>
                          </a:solidFill>
                          <a:latin typeface="+mn-lt"/>
                        </a:rPr>
                        <a:t>   0.5</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a:latin typeface="+mn-lt"/>
                        </a:rPr>
                        <a:t>     0.3</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a:latin typeface="+mn-lt"/>
                        </a:rPr>
                        <a:t>     0.1</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a:latin typeface="+mn-lt"/>
                        </a:rPr>
                        <a:t>     0.2</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a:latin typeface="+mn-lt"/>
                        </a:rPr>
                        <a:t>     0.3</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a:latin typeface="+mn-lt"/>
                        </a:rPr>
                        <a:t>     0.5</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a:latin typeface="+mn-lt"/>
                        </a:rPr>
                        <a:t>     0.5</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4210482154"/>
                  </a:ext>
                </a:extLst>
              </a:tr>
              <a:tr h="163935">
                <a:tc>
                  <a:txBody>
                    <a:bodyPr/>
                    <a:lstStyle/>
                    <a:p>
                      <a:pPr algn="ctr"/>
                      <a:r>
                        <a:rPr lang="en-CA" sz="800" b="1" dirty="0">
                          <a:effectLst/>
                          <a:latin typeface="+mn-lt"/>
                        </a:rPr>
                        <a:t>2020</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chemeClr val="tx1"/>
                          </a:solidFill>
                          <a:effectLst/>
                          <a:latin typeface="+mn-lt"/>
                        </a:rPr>
                        <a:t>0.5</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chemeClr val="tx1"/>
                          </a:solidFill>
                          <a:effectLst/>
                          <a:latin typeface="+mn-lt"/>
                        </a:rPr>
                        <a:t>0.5</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chemeClr val="tx1"/>
                          </a:solidFill>
                          <a:effectLst/>
                          <a:latin typeface="+mn-lt"/>
                        </a:rPr>
                        <a:t>0.4</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r>
                        <a:rPr lang="en-CA" sz="800" b="1" dirty="0">
                          <a:solidFill>
                            <a:schemeClr val="tx1"/>
                          </a:solidFill>
                          <a:latin typeface="+mn-lt"/>
                        </a:rPr>
                        <a:t>     0.2</a:t>
                      </a:r>
                    </a:p>
                  </a:txBody>
                  <a:tcPr marL="38601" marR="38601" marT="19300" marB="19300">
                    <a:lnL>
                      <a:noFill/>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a:solidFill>
                            <a:srgbClr val="FF0000"/>
                          </a:solidFill>
                          <a:latin typeface="+mn-lt"/>
                        </a:rPr>
                        <a:t>   </a:t>
                      </a:r>
                      <a:r>
                        <a:rPr lang="en-CA" sz="800" b="1" dirty="0">
                          <a:solidFill>
                            <a:schemeClr val="tx1"/>
                          </a:solidFill>
                          <a:latin typeface="+mn-lt"/>
                        </a:rPr>
                        <a:t>-0.1</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a:solidFill>
                            <a:srgbClr val="FF0000"/>
                          </a:solidFill>
                          <a:latin typeface="+mn-lt"/>
                        </a:rPr>
                        <a:t>  </a:t>
                      </a:r>
                      <a:r>
                        <a:rPr lang="en-CA" sz="800" b="1" dirty="0">
                          <a:solidFill>
                            <a:schemeClr val="tx1"/>
                          </a:solidFill>
                          <a:latin typeface="+mn-lt"/>
                        </a:rPr>
                        <a:t>-0.3</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a:latin typeface="+mn-lt"/>
                        </a:rPr>
                        <a:t>    -0.4</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a:latin typeface="+mn-lt"/>
                        </a:rPr>
                        <a:t>    </a:t>
                      </a:r>
                      <a:r>
                        <a:rPr lang="en-CA" sz="800" b="1" dirty="0">
                          <a:solidFill>
                            <a:srgbClr val="0000FF"/>
                          </a:solidFill>
                          <a:latin typeface="+mn-lt"/>
                        </a:rPr>
                        <a:t>-0.6</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a:latin typeface="+mn-lt"/>
                        </a:rPr>
                        <a:t>    </a:t>
                      </a:r>
                      <a:r>
                        <a:rPr lang="en-CA" sz="800" b="1" dirty="0">
                          <a:solidFill>
                            <a:srgbClr val="0000FF"/>
                          </a:solidFill>
                          <a:latin typeface="+mn-lt"/>
                        </a:rPr>
                        <a:t>-0.9</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a:solidFill>
                            <a:srgbClr val="0000FF"/>
                          </a:solidFill>
                          <a:latin typeface="+mn-lt"/>
                        </a:rPr>
                        <a:t>    -1.2</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a:solidFill>
                            <a:srgbClr val="0000FF"/>
                          </a:solidFill>
                          <a:latin typeface="+mn-lt"/>
                        </a:rPr>
                        <a:t>    -1.3</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a:solidFill>
                            <a:srgbClr val="0000FF"/>
                          </a:solidFill>
                          <a:latin typeface="+mn-lt"/>
                        </a:rPr>
                        <a:t>    -1.2</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941278306"/>
                  </a:ext>
                </a:extLst>
              </a:tr>
              <a:tr h="143996">
                <a:tc>
                  <a:txBody>
                    <a:bodyPr/>
                    <a:lstStyle/>
                    <a:p>
                      <a:pPr algn="ctr"/>
                      <a:r>
                        <a:rPr lang="en-CA" sz="800" b="1" dirty="0">
                          <a:effectLst/>
                          <a:latin typeface="+mn-lt"/>
                        </a:rPr>
                        <a:t>2021</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0000FF"/>
                          </a:solidFill>
                          <a:effectLst/>
                          <a:latin typeface="+mn-lt"/>
                        </a:rPr>
                        <a:t>-1.0</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0000FF"/>
                          </a:solidFill>
                          <a:effectLst/>
                          <a:latin typeface="+mn-lt"/>
                        </a:rPr>
                        <a:t>-0.9</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0000FF"/>
                          </a:solidFill>
                          <a:effectLst/>
                          <a:latin typeface="+mn-lt"/>
                        </a:rPr>
                        <a:t>-0.8</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0000FF"/>
                          </a:solidFill>
                          <a:latin typeface="+mn-lt"/>
                        </a:rPr>
                        <a:t>-0.7</a:t>
                      </a:r>
                    </a:p>
                  </a:txBody>
                  <a:tcPr marL="38601" marR="38601" marT="19300" marB="19300">
                    <a:lnL>
                      <a:noFill/>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pPr algn="ctr"/>
                      <a:r>
                        <a:rPr lang="en-CA" sz="800" b="1" dirty="0">
                          <a:solidFill>
                            <a:srgbClr val="0000FF"/>
                          </a:solidFill>
                          <a:latin typeface="+mn-lt"/>
                        </a:rPr>
                        <a:t>-0.5</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pPr algn="ctr"/>
                      <a:r>
                        <a:rPr lang="en-CA" sz="800" b="1" dirty="0">
                          <a:solidFill>
                            <a:schemeClr val="tx1"/>
                          </a:solidFill>
                          <a:latin typeface="+mn-lt"/>
                        </a:rPr>
                        <a:t>-0.4</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solidFill>
                      <a:srgbClr val="FF9900"/>
                    </a:solidFill>
                  </a:tcPr>
                </a:tc>
                <a:tc>
                  <a:txBody>
                    <a:bodyPr/>
                    <a:lstStyle/>
                    <a:p>
                      <a:pPr algn="ctr"/>
                      <a:r>
                        <a:rPr lang="en-CA" sz="800" b="1" dirty="0">
                          <a:latin typeface="+mn-lt"/>
                        </a:rPr>
                        <a:t>-0.4</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solidFill>
                      <a:srgbClr val="FF9900"/>
                    </a:solidFill>
                  </a:tcPr>
                </a:tc>
                <a:tc>
                  <a:txBody>
                    <a:bodyPr/>
                    <a:lstStyle/>
                    <a:p>
                      <a:pPr algn="ctr"/>
                      <a:r>
                        <a:rPr lang="en-CA" sz="800" b="1" dirty="0">
                          <a:solidFill>
                            <a:srgbClr val="0000FF"/>
                          </a:solidFill>
                          <a:latin typeface="+mn-lt"/>
                        </a:rPr>
                        <a:t>-0.5</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solidFill>
                      <a:srgbClr val="FF9900"/>
                    </a:solidFill>
                  </a:tcPr>
                </a:tc>
                <a:tc>
                  <a:txBody>
                    <a:bodyPr/>
                    <a:lstStyle/>
                    <a:p>
                      <a:pPr algn="ctr"/>
                      <a:r>
                        <a:rPr lang="en-CA" sz="800" b="1" dirty="0">
                          <a:solidFill>
                            <a:srgbClr val="0000FF"/>
                          </a:solidFill>
                          <a:latin typeface="+mn-lt"/>
                        </a:rPr>
                        <a:t>-0.7</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pPr algn="ctr"/>
                      <a:r>
                        <a:rPr lang="en-CA" sz="800" b="1" dirty="0">
                          <a:solidFill>
                            <a:srgbClr val="0000FF"/>
                          </a:solidFill>
                          <a:latin typeface="+mn-lt"/>
                        </a:rPr>
                        <a:t>-0.8</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pPr algn="ctr"/>
                      <a:r>
                        <a:rPr lang="en-CA" sz="800" b="1" dirty="0">
                          <a:solidFill>
                            <a:srgbClr val="0000FF"/>
                          </a:solidFill>
                          <a:latin typeface="+mn-lt"/>
                        </a:rPr>
                        <a:t>-1.0</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pPr algn="ctr"/>
                      <a:r>
                        <a:rPr lang="en-CA" sz="800" b="1" dirty="0">
                          <a:solidFill>
                            <a:srgbClr val="0000FF"/>
                          </a:solidFill>
                          <a:latin typeface="+mn-lt"/>
                        </a:rPr>
                        <a:t>-1.0</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689183190"/>
                  </a:ext>
                </a:extLst>
              </a:tr>
              <a:tr h="143996">
                <a:tc>
                  <a:txBody>
                    <a:bodyPr/>
                    <a:lstStyle/>
                    <a:p>
                      <a:pPr algn="ctr"/>
                      <a:r>
                        <a:rPr lang="en-CA" sz="800" b="1" dirty="0">
                          <a:effectLst/>
                          <a:latin typeface="+mn-lt"/>
                        </a:rPr>
                        <a:t>2022</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0000FF"/>
                          </a:solidFill>
                          <a:effectLst/>
                          <a:latin typeface="+mn-lt"/>
                        </a:rPr>
                        <a:t>-1.0</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0000FF"/>
                          </a:solidFill>
                          <a:effectLst/>
                          <a:latin typeface="+mn-lt"/>
                        </a:rPr>
                        <a:t>-0.9</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0000FF"/>
                          </a:solidFill>
                          <a:effectLst/>
                          <a:latin typeface="+mn-lt"/>
                        </a:rPr>
                        <a:t>-1.0</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0000FF"/>
                          </a:solidFill>
                          <a:latin typeface="+mn-lt"/>
                        </a:rPr>
                        <a:t>-1.1</a:t>
                      </a:r>
                    </a:p>
                  </a:txBody>
                  <a:tcPr marL="38601" marR="38601" marT="19300" marB="19300">
                    <a:lnL>
                      <a:noFill/>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pPr algn="ctr"/>
                      <a:r>
                        <a:rPr lang="en-CA" sz="800" b="1" dirty="0">
                          <a:solidFill>
                            <a:srgbClr val="0000FF"/>
                          </a:solidFill>
                          <a:latin typeface="+mn-lt"/>
                        </a:rPr>
                        <a:t>-1.0</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pPr algn="ctr"/>
                      <a:r>
                        <a:rPr lang="en-CA" sz="800" b="1" dirty="0">
                          <a:solidFill>
                            <a:srgbClr val="0000FF"/>
                          </a:solidFill>
                          <a:latin typeface="+mn-lt"/>
                        </a:rPr>
                        <a:t>-0.9</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noFill/>
                  </a:tcPr>
                </a:tc>
                <a:tc>
                  <a:txBody>
                    <a:bodyPr/>
                    <a:lstStyle/>
                    <a:p>
                      <a:pPr algn="ctr"/>
                      <a:r>
                        <a:rPr lang="en-CA" sz="800" b="1" dirty="0">
                          <a:solidFill>
                            <a:srgbClr val="0000FF"/>
                          </a:solidFill>
                          <a:latin typeface="+mn-lt"/>
                        </a:rPr>
                        <a:t>-0.8</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noFill/>
                  </a:tcPr>
                </a:tc>
                <a:tc>
                  <a:txBody>
                    <a:bodyPr/>
                    <a:lstStyle/>
                    <a:p>
                      <a:pPr algn="ctr"/>
                      <a:r>
                        <a:rPr lang="en-CA" sz="800" b="1" dirty="0">
                          <a:solidFill>
                            <a:srgbClr val="0000FF"/>
                          </a:solidFill>
                          <a:latin typeface="+mn-lt"/>
                        </a:rPr>
                        <a:t>-0.9</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noFill/>
                  </a:tcPr>
                </a:tc>
                <a:tc>
                  <a:txBody>
                    <a:bodyPr/>
                    <a:lstStyle/>
                    <a:p>
                      <a:pPr algn="ctr"/>
                      <a:r>
                        <a:rPr lang="en-CA" sz="800" b="1" dirty="0">
                          <a:solidFill>
                            <a:srgbClr val="0000FF"/>
                          </a:solidFill>
                          <a:latin typeface="+mn-lt"/>
                        </a:rPr>
                        <a:t>-1.0</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pPr algn="ctr"/>
                      <a:r>
                        <a:rPr lang="en-CA" sz="800" b="1" dirty="0">
                          <a:solidFill>
                            <a:srgbClr val="0000FF"/>
                          </a:solidFill>
                          <a:latin typeface="+mn-lt"/>
                        </a:rPr>
                        <a:t>-1.0</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pPr algn="ctr"/>
                      <a:r>
                        <a:rPr lang="en-CA" sz="800" b="1" dirty="0">
                          <a:solidFill>
                            <a:srgbClr val="0000FF"/>
                          </a:solidFill>
                          <a:latin typeface="+mn-lt"/>
                        </a:rPr>
                        <a:t>-0.9</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pPr algn="ctr"/>
                      <a:r>
                        <a:rPr lang="en-CA" sz="800" b="1" dirty="0">
                          <a:solidFill>
                            <a:srgbClr val="0000FF"/>
                          </a:solidFill>
                          <a:latin typeface="+mn-lt"/>
                        </a:rPr>
                        <a:t>-0.8</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889394490"/>
                  </a:ext>
                </a:extLst>
              </a:tr>
              <a:tr h="143996">
                <a:tc>
                  <a:txBody>
                    <a:bodyPr/>
                    <a:lstStyle/>
                    <a:p>
                      <a:pPr algn="ctr"/>
                      <a:r>
                        <a:rPr lang="en-CA" sz="800" b="1" dirty="0">
                          <a:effectLst/>
                          <a:latin typeface="+mn-lt"/>
                        </a:rPr>
                        <a:t>2023</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0000FF"/>
                          </a:solidFill>
                          <a:effectLst/>
                          <a:latin typeface="+mn-lt"/>
                        </a:rPr>
                        <a:t>-0.7</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chemeClr val="tx1"/>
                          </a:solidFill>
                          <a:effectLst/>
                          <a:latin typeface="+mn-lt"/>
                        </a:rPr>
                        <a:t>-0.4</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chemeClr val="tx1"/>
                          </a:solidFill>
                          <a:effectLst/>
                          <a:latin typeface="+mn-lt"/>
                        </a:rPr>
                        <a:t>-0.1</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chemeClr val="tx1"/>
                          </a:solidFill>
                          <a:latin typeface="+mn-lt"/>
                        </a:rPr>
                        <a:t>0.1</a:t>
                      </a:r>
                    </a:p>
                  </a:txBody>
                  <a:tcPr marL="38601" marR="38601" marT="19300" marB="19300">
                    <a:lnL>
                      <a:noFill/>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pPr algn="ctr"/>
                      <a:endParaRPr lang="en-CA" sz="800" b="1" dirty="0">
                        <a:solidFill>
                          <a:srgbClr val="0000FF"/>
                        </a:solidFill>
                        <a:latin typeface="+mn-lt"/>
                      </a:endParaRP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pPr algn="ctr"/>
                      <a:endParaRPr lang="en-CA" sz="800" b="1" dirty="0">
                        <a:solidFill>
                          <a:srgbClr val="0000FF"/>
                        </a:solidFill>
                        <a:latin typeface="+mn-lt"/>
                      </a:endParaRP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noFill/>
                  </a:tcPr>
                </a:tc>
                <a:tc>
                  <a:txBody>
                    <a:bodyPr/>
                    <a:lstStyle/>
                    <a:p>
                      <a:pPr algn="ctr"/>
                      <a:endParaRPr lang="en-CA" sz="800" b="1" dirty="0">
                        <a:solidFill>
                          <a:srgbClr val="0000FF"/>
                        </a:solidFill>
                        <a:latin typeface="+mn-lt"/>
                      </a:endParaRP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noFill/>
                  </a:tcPr>
                </a:tc>
                <a:tc>
                  <a:txBody>
                    <a:bodyPr/>
                    <a:lstStyle/>
                    <a:p>
                      <a:pPr algn="ctr"/>
                      <a:endParaRPr lang="en-CA" sz="800" b="1" dirty="0">
                        <a:solidFill>
                          <a:srgbClr val="0000FF"/>
                        </a:solidFill>
                        <a:latin typeface="+mn-lt"/>
                      </a:endParaRP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noFill/>
                  </a:tcPr>
                </a:tc>
                <a:tc>
                  <a:txBody>
                    <a:bodyPr/>
                    <a:lstStyle/>
                    <a:p>
                      <a:pPr algn="ctr"/>
                      <a:endParaRPr lang="en-CA" sz="800" b="1" dirty="0">
                        <a:solidFill>
                          <a:srgbClr val="0000FF"/>
                        </a:solidFill>
                        <a:latin typeface="+mn-lt"/>
                      </a:endParaRP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pPr algn="ctr"/>
                      <a:endParaRPr lang="en-CA" sz="800" b="1" dirty="0">
                        <a:solidFill>
                          <a:srgbClr val="0000FF"/>
                        </a:solidFill>
                        <a:latin typeface="+mn-lt"/>
                      </a:endParaRP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pPr algn="ctr"/>
                      <a:endParaRPr lang="en-CA" sz="800" b="1" dirty="0">
                        <a:solidFill>
                          <a:srgbClr val="0000FF"/>
                        </a:solidFill>
                        <a:latin typeface="+mn-lt"/>
                      </a:endParaRP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pPr algn="ctr"/>
                      <a:endParaRPr lang="en-CA" sz="800" b="1" dirty="0">
                        <a:solidFill>
                          <a:srgbClr val="0000FF"/>
                        </a:solidFill>
                        <a:latin typeface="+mn-lt"/>
                      </a:endParaRP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992814967"/>
                  </a:ext>
                </a:extLst>
              </a:tr>
            </a:tbl>
          </a:graphicData>
        </a:graphic>
      </p:graphicFrame>
      <p:sp>
        <p:nvSpPr>
          <p:cNvPr id="6" name="TextBox 5">
            <a:extLst>
              <a:ext uri="{FF2B5EF4-FFF2-40B4-BE49-F238E27FC236}">
                <a16:creationId xmlns:a16="http://schemas.microsoft.com/office/drawing/2014/main" id="{7B21A098-75E0-1DD8-B9C2-95E192BAC4FA}"/>
              </a:ext>
            </a:extLst>
          </p:cNvPr>
          <p:cNvSpPr txBox="1"/>
          <p:nvPr/>
        </p:nvSpPr>
        <p:spPr>
          <a:xfrm>
            <a:off x="76200" y="1227325"/>
            <a:ext cx="1627369" cy="307777"/>
          </a:xfrm>
          <a:prstGeom prst="rect">
            <a:avLst/>
          </a:prstGeom>
          <a:noFill/>
        </p:spPr>
        <p:txBody>
          <a:bodyPr wrap="none" rtlCol="0">
            <a:spAutoFit/>
          </a:bodyPr>
          <a:lstStyle/>
          <a:p>
            <a:r>
              <a:rPr lang="en-CA" sz="1400" b="1" dirty="0">
                <a:solidFill>
                  <a:srgbClr val="FF0000"/>
                </a:solidFill>
                <a:latin typeface="Corbel" panose="020B0503020204020204" pitchFamily="34" charset="0"/>
              </a:rPr>
              <a:t>Large area burned </a:t>
            </a:r>
          </a:p>
        </p:txBody>
      </p:sp>
      <p:cxnSp>
        <p:nvCxnSpPr>
          <p:cNvPr id="7" name="Straight Arrow Connector 6">
            <a:extLst>
              <a:ext uri="{FF2B5EF4-FFF2-40B4-BE49-F238E27FC236}">
                <a16:creationId xmlns:a16="http://schemas.microsoft.com/office/drawing/2014/main" id="{ED3754E3-C509-E68D-867E-560205DA30BC}"/>
              </a:ext>
            </a:extLst>
          </p:cNvPr>
          <p:cNvCxnSpPr/>
          <p:nvPr/>
        </p:nvCxnSpPr>
        <p:spPr>
          <a:xfrm rot="10800000" flipH="1">
            <a:off x="1600200" y="1407324"/>
            <a:ext cx="228600" cy="0"/>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BC99A2AE-CF1D-4923-4164-CD78B2DF0D25}"/>
              </a:ext>
            </a:extLst>
          </p:cNvPr>
          <p:cNvSpPr txBox="1"/>
          <p:nvPr/>
        </p:nvSpPr>
        <p:spPr>
          <a:xfrm>
            <a:off x="452859" y="2218525"/>
            <a:ext cx="1223540" cy="307777"/>
          </a:xfrm>
          <a:prstGeom prst="rect">
            <a:avLst/>
          </a:prstGeom>
          <a:noFill/>
        </p:spPr>
        <p:txBody>
          <a:bodyPr wrap="none" rtlCol="0">
            <a:spAutoFit/>
          </a:bodyPr>
          <a:lstStyle/>
          <a:p>
            <a:r>
              <a:rPr lang="en-CA" sz="1400" b="1" dirty="0">
                <a:solidFill>
                  <a:srgbClr val="0000FF"/>
                </a:solidFill>
                <a:latin typeface="Corbel" panose="020B0503020204020204" pitchFamily="34" charset="0"/>
              </a:rPr>
              <a:t>Chisholm, AB</a:t>
            </a:r>
          </a:p>
        </p:txBody>
      </p:sp>
      <p:cxnSp>
        <p:nvCxnSpPr>
          <p:cNvPr id="9" name="Straight Arrow Connector 8">
            <a:extLst>
              <a:ext uri="{FF2B5EF4-FFF2-40B4-BE49-F238E27FC236}">
                <a16:creationId xmlns:a16="http://schemas.microsoft.com/office/drawing/2014/main" id="{399F7618-0D8F-FD84-B2E6-88A3C06BE89E}"/>
              </a:ext>
            </a:extLst>
          </p:cNvPr>
          <p:cNvCxnSpPr/>
          <p:nvPr/>
        </p:nvCxnSpPr>
        <p:spPr>
          <a:xfrm rot="10800000" flipH="1" flipV="1">
            <a:off x="1600199" y="2373902"/>
            <a:ext cx="228600" cy="1"/>
          </a:xfrm>
          <a:prstGeom prst="straightConnector1">
            <a:avLst/>
          </a:prstGeom>
          <a:ln>
            <a:solidFill>
              <a:srgbClr val="0000FF"/>
            </a:solidFill>
            <a:tailEnd type="triangle"/>
          </a:ln>
          <a:effectLst/>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60FD5D59-E809-2A4A-4A00-DD5074D25ACE}"/>
              </a:ext>
            </a:extLst>
          </p:cNvPr>
          <p:cNvSpPr txBox="1"/>
          <p:nvPr/>
        </p:nvSpPr>
        <p:spPr>
          <a:xfrm>
            <a:off x="509413" y="2541325"/>
            <a:ext cx="1166986" cy="307777"/>
          </a:xfrm>
          <a:prstGeom prst="rect">
            <a:avLst/>
          </a:prstGeom>
          <a:noFill/>
        </p:spPr>
        <p:txBody>
          <a:bodyPr wrap="none" rtlCol="0">
            <a:spAutoFit/>
          </a:bodyPr>
          <a:lstStyle/>
          <a:p>
            <a:r>
              <a:rPr lang="en-CA" sz="1400" b="1" dirty="0">
                <a:solidFill>
                  <a:srgbClr val="FF9933"/>
                </a:solidFill>
                <a:latin typeface="Corbel" panose="020B0503020204020204" pitchFamily="34" charset="0"/>
              </a:rPr>
              <a:t>Kelowna, BC</a:t>
            </a:r>
          </a:p>
        </p:txBody>
      </p:sp>
      <p:cxnSp>
        <p:nvCxnSpPr>
          <p:cNvPr id="11" name="Straight Arrow Connector 10">
            <a:extLst>
              <a:ext uri="{FF2B5EF4-FFF2-40B4-BE49-F238E27FC236}">
                <a16:creationId xmlns:a16="http://schemas.microsoft.com/office/drawing/2014/main" id="{D0D15D82-5829-1B90-E8C5-3BBE12960174}"/>
              </a:ext>
            </a:extLst>
          </p:cNvPr>
          <p:cNvCxnSpPr/>
          <p:nvPr/>
        </p:nvCxnSpPr>
        <p:spPr>
          <a:xfrm rot="10800000" flipH="1" flipV="1">
            <a:off x="1600199" y="2714917"/>
            <a:ext cx="228600" cy="1"/>
          </a:xfrm>
          <a:prstGeom prst="straightConnector1">
            <a:avLst/>
          </a:prstGeom>
          <a:ln>
            <a:solidFill>
              <a:srgbClr val="FF9933"/>
            </a:solidFill>
            <a:tailEnd type="triangle"/>
          </a:ln>
          <a:effectLst/>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5D3E4B52-686F-7097-DFDD-2F2AF276F858}"/>
              </a:ext>
            </a:extLst>
          </p:cNvPr>
          <p:cNvSpPr txBox="1"/>
          <p:nvPr/>
        </p:nvSpPr>
        <p:spPr>
          <a:xfrm>
            <a:off x="201187" y="1758348"/>
            <a:ext cx="1475212" cy="307777"/>
          </a:xfrm>
          <a:prstGeom prst="rect">
            <a:avLst/>
          </a:prstGeom>
          <a:noFill/>
        </p:spPr>
        <p:txBody>
          <a:bodyPr wrap="none" rtlCol="0">
            <a:spAutoFit/>
          </a:bodyPr>
          <a:lstStyle/>
          <a:p>
            <a:r>
              <a:rPr lang="en-CA" sz="1400" b="1" dirty="0">
                <a:solidFill>
                  <a:srgbClr val="FF0000"/>
                </a:solidFill>
                <a:latin typeface="Corbel" panose="020B0503020204020204" pitchFamily="34" charset="0"/>
              </a:rPr>
              <a:t>Virginia Hills, AB</a:t>
            </a:r>
          </a:p>
        </p:txBody>
      </p:sp>
      <p:cxnSp>
        <p:nvCxnSpPr>
          <p:cNvPr id="13" name="Straight Arrow Connector 12">
            <a:extLst>
              <a:ext uri="{FF2B5EF4-FFF2-40B4-BE49-F238E27FC236}">
                <a16:creationId xmlns:a16="http://schemas.microsoft.com/office/drawing/2014/main" id="{A16A708B-C186-1BC8-67CD-3175B2FF3AFD}"/>
              </a:ext>
            </a:extLst>
          </p:cNvPr>
          <p:cNvCxnSpPr/>
          <p:nvPr/>
        </p:nvCxnSpPr>
        <p:spPr>
          <a:xfrm rot="10800000" flipH="1" flipV="1">
            <a:off x="1604539" y="1913725"/>
            <a:ext cx="228600" cy="1"/>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A92BFF54-9E35-254E-D526-803341E02466}"/>
              </a:ext>
            </a:extLst>
          </p:cNvPr>
          <p:cNvSpPr txBox="1"/>
          <p:nvPr/>
        </p:nvSpPr>
        <p:spPr>
          <a:xfrm>
            <a:off x="347381" y="3854940"/>
            <a:ext cx="1329018" cy="307777"/>
          </a:xfrm>
          <a:prstGeom prst="rect">
            <a:avLst/>
          </a:prstGeom>
          <a:noFill/>
        </p:spPr>
        <p:txBody>
          <a:bodyPr wrap="none" rtlCol="0">
            <a:spAutoFit/>
          </a:bodyPr>
          <a:lstStyle/>
          <a:p>
            <a:r>
              <a:rPr lang="en-CA" sz="1400" b="1" dirty="0">
                <a:solidFill>
                  <a:srgbClr val="0000FF"/>
                </a:solidFill>
                <a:latin typeface="Corbel" panose="020B0503020204020204" pitchFamily="34" charset="0"/>
              </a:rPr>
              <a:t>Slave Lake, AB</a:t>
            </a:r>
          </a:p>
        </p:txBody>
      </p:sp>
      <p:cxnSp>
        <p:nvCxnSpPr>
          <p:cNvPr id="15" name="Straight Arrow Connector 14">
            <a:extLst>
              <a:ext uri="{FF2B5EF4-FFF2-40B4-BE49-F238E27FC236}">
                <a16:creationId xmlns:a16="http://schemas.microsoft.com/office/drawing/2014/main" id="{6708D1C5-90AE-6FE9-21F5-FF4FB498E037}"/>
              </a:ext>
            </a:extLst>
          </p:cNvPr>
          <p:cNvCxnSpPr/>
          <p:nvPr/>
        </p:nvCxnSpPr>
        <p:spPr>
          <a:xfrm rot="10800000" flipH="1" flipV="1">
            <a:off x="1600199" y="4010317"/>
            <a:ext cx="228600" cy="1"/>
          </a:xfrm>
          <a:prstGeom prst="straightConnector1">
            <a:avLst/>
          </a:prstGeom>
          <a:ln>
            <a:solidFill>
              <a:srgbClr val="0000FF"/>
            </a:solidFill>
            <a:tailEnd type="triangle"/>
          </a:ln>
          <a:effectLst/>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9B0A08EF-7B5C-8B77-F334-4CB02390B788}"/>
              </a:ext>
            </a:extLst>
          </p:cNvPr>
          <p:cNvSpPr txBox="1"/>
          <p:nvPr/>
        </p:nvSpPr>
        <p:spPr>
          <a:xfrm>
            <a:off x="37425" y="4693140"/>
            <a:ext cx="1638975" cy="307777"/>
          </a:xfrm>
          <a:prstGeom prst="rect">
            <a:avLst/>
          </a:prstGeom>
          <a:noFill/>
        </p:spPr>
        <p:txBody>
          <a:bodyPr wrap="none" rtlCol="0">
            <a:spAutoFit/>
          </a:bodyPr>
          <a:lstStyle/>
          <a:p>
            <a:r>
              <a:rPr lang="en-CA" sz="1400" b="1" dirty="0">
                <a:solidFill>
                  <a:srgbClr val="FF0000"/>
                </a:solidFill>
                <a:latin typeface="Corbel" panose="020B0503020204020204" pitchFamily="34" charset="0"/>
              </a:rPr>
              <a:t>Fort McMurray, AB</a:t>
            </a:r>
          </a:p>
        </p:txBody>
      </p:sp>
      <p:cxnSp>
        <p:nvCxnSpPr>
          <p:cNvPr id="17" name="Straight Arrow Connector 16">
            <a:extLst>
              <a:ext uri="{FF2B5EF4-FFF2-40B4-BE49-F238E27FC236}">
                <a16:creationId xmlns:a16="http://schemas.microsoft.com/office/drawing/2014/main" id="{63A4BDFC-C0D4-3034-F590-FD46D1C637EF}"/>
              </a:ext>
            </a:extLst>
          </p:cNvPr>
          <p:cNvCxnSpPr/>
          <p:nvPr/>
        </p:nvCxnSpPr>
        <p:spPr>
          <a:xfrm rot="10800000" flipH="1" flipV="1">
            <a:off x="1604539" y="4845540"/>
            <a:ext cx="228600" cy="1"/>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37370F6D-812E-2039-2435-0850DD076450}"/>
              </a:ext>
            </a:extLst>
          </p:cNvPr>
          <p:cNvCxnSpPr/>
          <p:nvPr/>
        </p:nvCxnSpPr>
        <p:spPr>
          <a:xfrm rot="10800000" flipH="1" flipV="1">
            <a:off x="1600199" y="5074139"/>
            <a:ext cx="228600" cy="1"/>
          </a:xfrm>
          <a:prstGeom prst="straightConnector1">
            <a:avLst/>
          </a:prstGeom>
          <a:ln>
            <a:solidFill>
              <a:srgbClr val="FF9933"/>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CAB66084-178C-BB7C-FA02-E0B5F9E06527}"/>
              </a:ext>
            </a:extLst>
          </p:cNvPr>
          <p:cNvCxnSpPr/>
          <p:nvPr/>
        </p:nvCxnSpPr>
        <p:spPr>
          <a:xfrm rot="10800000" flipH="1" flipV="1">
            <a:off x="1600199" y="4540740"/>
            <a:ext cx="228600" cy="1"/>
          </a:xfrm>
          <a:prstGeom prst="straightConnector1">
            <a:avLst/>
          </a:prstGeom>
          <a:ln>
            <a:solidFill>
              <a:srgbClr val="FF3399"/>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C39EB740-8C8B-1E45-3DE9-CBE64EA4DF51}"/>
              </a:ext>
            </a:extLst>
          </p:cNvPr>
          <p:cNvCxnSpPr/>
          <p:nvPr/>
        </p:nvCxnSpPr>
        <p:spPr>
          <a:xfrm rot="10800000" flipH="1" flipV="1">
            <a:off x="1600199" y="4693140"/>
            <a:ext cx="228600" cy="1"/>
          </a:xfrm>
          <a:prstGeom prst="straightConnector1">
            <a:avLst/>
          </a:prstGeom>
          <a:ln>
            <a:solidFill>
              <a:srgbClr val="FF3399"/>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D7F1913F-DB6D-AABA-BC98-B688CA278B6C}"/>
              </a:ext>
            </a:extLst>
          </p:cNvPr>
          <p:cNvCxnSpPr/>
          <p:nvPr/>
        </p:nvCxnSpPr>
        <p:spPr>
          <a:xfrm rot="10800000" flipH="1" flipV="1">
            <a:off x="1600198" y="4388339"/>
            <a:ext cx="228600" cy="1"/>
          </a:xfrm>
          <a:prstGeom prst="straightConnector1">
            <a:avLst/>
          </a:prstGeom>
          <a:ln>
            <a:solidFill>
              <a:srgbClr val="FF3399"/>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576377ED-AB39-272A-4578-9FE1CD00ED1F}"/>
              </a:ext>
            </a:extLst>
          </p:cNvPr>
          <p:cNvCxnSpPr/>
          <p:nvPr/>
        </p:nvCxnSpPr>
        <p:spPr>
          <a:xfrm rot="10800000" flipH="1" flipV="1">
            <a:off x="1600199" y="5226539"/>
            <a:ext cx="228600" cy="1"/>
          </a:xfrm>
          <a:prstGeom prst="straightConnector1">
            <a:avLst/>
          </a:prstGeom>
          <a:ln>
            <a:solidFill>
              <a:srgbClr val="FF9933"/>
            </a:solidFill>
            <a:tailEnd type="triangle"/>
          </a:ln>
          <a:effectLst/>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E6173714-3C7C-9ABB-A8B6-378191589382}"/>
              </a:ext>
            </a:extLst>
          </p:cNvPr>
          <p:cNvSpPr txBox="1"/>
          <p:nvPr/>
        </p:nvSpPr>
        <p:spPr>
          <a:xfrm>
            <a:off x="348791" y="4994963"/>
            <a:ext cx="1327608" cy="307777"/>
          </a:xfrm>
          <a:prstGeom prst="rect">
            <a:avLst/>
          </a:prstGeom>
          <a:noFill/>
        </p:spPr>
        <p:txBody>
          <a:bodyPr wrap="none" rtlCol="0">
            <a:spAutoFit/>
          </a:bodyPr>
          <a:lstStyle/>
          <a:p>
            <a:r>
              <a:rPr lang="en-CA" sz="1400" b="1" dirty="0">
                <a:solidFill>
                  <a:srgbClr val="FF9933"/>
                </a:solidFill>
                <a:latin typeface="Corbel" panose="020B0503020204020204" pitchFamily="34" charset="0"/>
              </a:rPr>
              <a:t>Big years in BC</a:t>
            </a:r>
          </a:p>
        </p:txBody>
      </p:sp>
      <p:sp>
        <p:nvSpPr>
          <p:cNvPr id="24" name="TextBox 23">
            <a:extLst>
              <a:ext uri="{FF2B5EF4-FFF2-40B4-BE49-F238E27FC236}">
                <a16:creationId xmlns:a16="http://schemas.microsoft.com/office/drawing/2014/main" id="{832711DA-20B6-B91D-358D-596DC397A740}"/>
              </a:ext>
            </a:extLst>
          </p:cNvPr>
          <p:cNvSpPr txBox="1"/>
          <p:nvPr/>
        </p:nvSpPr>
        <p:spPr>
          <a:xfrm>
            <a:off x="348791" y="5528363"/>
            <a:ext cx="1200778" cy="307777"/>
          </a:xfrm>
          <a:prstGeom prst="rect">
            <a:avLst/>
          </a:prstGeom>
          <a:noFill/>
        </p:spPr>
        <p:txBody>
          <a:bodyPr wrap="none" rtlCol="0">
            <a:spAutoFit/>
          </a:bodyPr>
          <a:lstStyle/>
          <a:p>
            <a:r>
              <a:rPr lang="en-CA" sz="1400" b="1" dirty="0">
                <a:solidFill>
                  <a:srgbClr val="FF9933"/>
                </a:solidFill>
                <a:latin typeface="Corbel" panose="020B0503020204020204" pitchFamily="34" charset="0"/>
              </a:rPr>
              <a:t>Western  half</a:t>
            </a:r>
          </a:p>
        </p:txBody>
      </p:sp>
      <p:cxnSp>
        <p:nvCxnSpPr>
          <p:cNvPr id="25" name="Straight Arrow Connector 24">
            <a:extLst>
              <a:ext uri="{FF2B5EF4-FFF2-40B4-BE49-F238E27FC236}">
                <a16:creationId xmlns:a16="http://schemas.microsoft.com/office/drawing/2014/main" id="{D128944A-BC8C-B5F9-4DAF-91C5C6B18E1E}"/>
              </a:ext>
            </a:extLst>
          </p:cNvPr>
          <p:cNvCxnSpPr/>
          <p:nvPr/>
        </p:nvCxnSpPr>
        <p:spPr>
          <a:xfrm rot="10800000" flipH="1" flipV="1">
            <a:off x="1600199" y="5683739"/>
            <a:ext cx="228600" cy="1"/>
          </a:xfrm>
          <a:prstGeom prst="straightConnector1">
            <a:avLst/>
          </a:prstGeom>
          <a:ln>
            <a:solidFill>
              <a:srgbClr val="FF9933"/>
            </a:solidFill>
            <a:tailEnd type="triangle"/>
          </a:ln>
          <a:effectLst/>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34D8E0FD-EC6F-1EC2-E376-27F56CBD20F2}"/>
              </a:ext>
            </a:extLst>
          </p:cNvPr>
          <p:cNvSpPr txBox="1"/>
          <p:nvPr/>
        </p:nvSpPr>
        <p:spPr>
          <a:xfrm>
            <a:off x="0" y="4385363"/>
            <a:ext cx="1691489" cy="307777"/>
          </a:xfrm>
          <a:prstGeom prst="rect">
            <a:avLst/>
          </a:prstGeom>
          <a:noFill/>
        </p:spPr>
        <p:txBody>
          <a:bodyPr wrap="none" rtlCol="0">
            <a:spAutoFit/>
          </a:bodyPr>
          <a:lstStyle/>
          <a:p>
            <a:r>
              <a:rPr lang="en-CA" sz="1400" b="1" dirty="0">
                <a:solidFill>
                  <a:srgbClr val="FF3399"/>
                </a:solidFill>
                <a:latin typeface="Corbel" panose="020B0503020204020204" pitchFamily="34" charset="0"/>
              </a:rPr>
              <a:t>PDO positive phase</a:t>
            </a:r>
          </a:p>
        </p:txBody>
      </p:sp>
      <p:sp>
        <p:nvSpPr>
          <p:cNvPr id="27" name="Rectangle 26">
            <a:extLst>
              <a:ext uri="{FF2B5EF4-FFF2-40B4-BE49-F238E27FC236}">
                <a16:creationId xmlns:a16="http://schemas.microsoft.com/office/drawing/2014/main" id="{6BD0CDA8-56A1-E065-D262-DB9FF1D63296}"/>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28" name="Rectangle 27">
            <a:extLst>
              <a:ext uri="{FF2B5EF4-FFF2-40B4-BE49-F238E27FC236}">
                <a16:creationId xmlns:a16="http://schemas.microsoft.com/office/drawing/2014/main" id="{274A0C5B-DEA0-8E5D-0FD4-3F2A7CEEA655}"/>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29" name="TextBox 28">
            <a:extLst>
              <a:ext uri="{FF2B5EF4-FFF2-40B4-BE49-F238E27FC236}">
                <a16:creationId xmlns:a16="http://schemas.microsoft.com/office/drawing/2014/main" id="{1CAB00FF-9FB2-9533-7762-FA2ADC66C1A5}"/>
              </a:ext>
            </a:extLst>
          </p:cNvPr>
          <p:cNvSpPr txBox="1"/>
          <p:nvPr/>
        </p:nvSpPr>
        <p:spPr>
          <a:xfrm>
            <a:off x="1905000" y="5888400"/>
            <a:ext cx="1905000" cy="252000"/>
          </a:xfrm>
          <a:prstGeom prst="rect">
            <a:avLst/>
          </a:prstGeom>
          <a:noFill/>
          <a:ln w="25400">
            <a:solidFill>
              <a:srgbClr val="C00000"/>
            </a:solidFill>
          </a:ln>
        </p:spPr>
        <p:txBody>
          <a:bodyPr wrap="square" rtlCol="0">
            <a:spAutoFit/>
          </a:bodyPr>
          <a:lstStyle/>
          <a:p>
            <a:endParaRPr lang="en-CA" dirty="0"/>
          </a:p>
        </p:txBody>
      </p:sp>
    </p:spTree>
    <p:extLst>
      <p:ext uri="{BB962C8B-B14F-4D97-AF65-F5344CB8AC3E}">
        <p14:creationId xmlns:p14="http://schemas.microsoft.com/office/powerpoint/2010/main" val="9383514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A67CEB-4A08-AD79-2563-8C6B4DA5D732}"/>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pic>
        <p:nvPicPr>
          <p:cNvPr id="5" name="Picture 4">
            <a:extLst>
              <a:ext uri="{FF2B5EF4-FFF2-40B4-BE49-F238E27FC236}">
                <a16:creationId xmlns:a16="http://schemas.microsoft.com/office/drawing/2014/main" id="{1DBB18BF-3CA8-48FB-D112-3F2B805452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531" y="1187399"/>
            <a:ext cx="7058025" cy="2971800"/>
          </a:xfrm>
          <a:prstGeom prst="rect">
            <a:avLst/>
          </a:prstGeom>
        </p:spPr>
      </p:pic>
      <p:sp>
        <p:nvSpPr>
          <p:cNvPr id="3" name="Rectangle 2">
            <a:extLst>
              <a:ext uri="{FF2B5EF4-FFF2-40B4-BE49-F238E27FC236}">
                <a16:creationId xmlns:a16="http://schemas.microsoft.com/office/drawing/2014/main" id="{051FFA0C-5F3D-BB94-3B38-7B06D4D80FD5}"/>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4" name="Slide Number Placeholder 3"/>
          <p:cNvSpPr>
            <a:spLocks noGrp="1"/>
          </p:cNvSpPr>
          <p:nvPr>
            <p:ph type="sldNum" sz="quarter" idx="12"/>
          </p:nvPr>
        </p:nvSpPr>
        <p:spPr/>
        <p:txBody>
          <a:bodyPr/>
          <a:lstStyle/>
          <a:p>
            <a:fld id="{FB93D6B1-E71C-4F75-A3DE-D6304E2F182B}" type="slidenum">
              <a:rPr lang="en-US" altLang="en-US" smtClean="0"/>
              <a:pPr/>
              <a:t>13</a:t>
            </a:fld>
            <a:endParaRPr lang="en-US" altLang="en-US" dirty="0"/>
          </a:p>
        </p:txBody>
      </p:sp>
      <p:sp>
        <p:nvSpPr>
          <p:cNvPr id="8" name="Rectangle 2"/>
          <p:cNvSpPr txBox="1">
            <a:spLocks noChangeArrowheads="1"/>
          </p:cNvSpPr>
          <p:nvPr/>
        </p:nvSpPr>
        <p:spPr>
          <a:xfrm>
            <a:off x="396000" y="360000"/>
            <a:ext cx="6019800" cy="643200"/>
          </a:xfrm>
          <a:prstGeom prst="rect">
            <a:avLst/>
          </a:prstGeom>
        </p:spPr>
        <p:txBody>
          <a:bodyPr/>
          <a:lstStyle>
            <a:lvl1pPr algn="l" defTabSz="342900" rtl="0" eaLnBrk="0" fontAlgn="base" hangingPunct="0">
              <a:spcBef>
                <a:spcPct val="0"/>
              </a:spcBef>
              <a:spcAft>
                <a:spcPct val="0"/>
              </a:spcAft>
              <a:defRPr sz="2700" b="1" kern="1200">
                <a:solidFill>
                  <a:srgbClr val="306120"/>
                </a:solidFill>
                <a:latin typeface="Myriad Pro"/>
                <a:ea typeface="Myriad Pro"/>
                <a:cs typeface="Myriad Pro"/>
              </a:defRPr>
            </a:lvl1pPr>
            <a:lvl2pPr algn="l" defTabSz="342900" rtl="0" eaLnBrk="0" fontAlgn="base" hangingPunct="0">
              <a:spcBef>
                <a:spcPct val="0"/>
              </a:spcBef>
              <a:spcAft>
                <a:spcPct val="0"/>
              </a:spcAft>
              <a:defRPr sz="2700" b="1">
                <a:solidFill>
                  <a:srgbClr val="306120"/>
                </a:solidFill>
                <a:latin typeface="Myriad Pro"/>
                <a:ea typeface="Myriad Pro"/>
                <a:cs typeface="Myriad Pro"/>
              </a:defRPr>
            </a:lvl2pPr>
            <a:lvl3pPr algn="l" defTabSz="342900" rtl="0" eaLnBrk="0" fontAlgn="base" hangingPunct="0">
              <a:spcBef>
                <a:spcPct val="0"/>
              </a:spcBef>
              <a:spcAft>
                <a:spcPct val="0"/>
              </a:spcAft>
              <a:defRPr sz="2700" b="1">
                <a:solidFill>
                  <a:srgbClr val="306120"/>
                </a:solidFill>
                <a:latin typeface="Myriad Pro"/>
                <a:ea typeface="Myriad Pro"/>
                <a:cs typeface="Myriad Pro"/>
              </a:defRPr>
            </a:lvl3pPr>
            <a:lvl4pPr algn="l" defTabSz="342900" rtl="0" eaLnBrk="0" fontAlgn="base" hangingPunct="0">
              <a:spcBef>
                <a:spcPct val="0"/>
              </a:spcBef>
              <a:spcAft>
                <a:spcPct val="0"/>
              </a:spcAft>
              <a:defRPr sz="2700" b="1">
                <a:solidFill>
                  <a:srgbClr val="306120"/>
                </a:solidFill>
                <a:latin typeface="Myriad Pro"/>
                <a:ea typeface="Myriad Pro"/>
                <a:cs typeface="Myriad Pro"/>
              </a:defRPr>
            </a:lvl4pPr>
            <a:lvl5pPr algn="l" defTabSz="342900" rtl="0" eaLnBrk="0" fontAlgn="base" hangingPunct="0">
              <a:spcBef>
                <a:spcPct val="0"/>
              </a:spcBef>
              <a:spcAft>
                <a:spcPct val="0"/>
              </a:spcAft>
              <a:defRPr sz="2700" b="1">
                <a:solidFill>
                  <a:srgbClr val="306120"/>
                </a:solidFill>
                <a:latin typeface="Myriad Pro"/>
                <a:ea typeface="Myriad Pro"/>
                <a:cs typeface="Myriad Pro"/>
              </a:defRPr>
            </a:lvl5pPr>
            <a:lvl6pPr marL="342900" algn="l" defTabSz="342900" rtl="0" fontAlgn="base">
              <a:spcBef>
                <a:spcPct val="0"/>
              </a:spcBef>
              <a:spcAft>
                <a:spcPct val="0"/>
              </a:spcAft>
              <a:defRPr sz="2700" b="1">
                <a:solidFill>
                  <a:srgbClr val="306120"/>
                </a:solidFill>
                <a:latin typeface="Myriad Pro"/>
                <a:ea typeface="Myriad Pro"/>
                <a:cs typeface="Myriad Pro"/>
              </a:defRPr>
            </a:lvl6pPr>
            <a:lvl7pPr marL="685800" algn="l" defTabSz="342900" rtl="0" fontAlgn="base">
              <a:spcBef>
                <a:spcPct val="0"/>
              </a:spcBef>
              <a:spcAft>
                <a:spcPct val="0"/>
              </a:spcAft>
              <a:defRPr sz="2700" b="1">
                <a:solidFill>
                  <a:srgbClr val="306120"/>
                </a:solidFill>
                <a:latin typeface="Myriad Pro"/>
                <a:ea typeface="Myriad Pro"/>
                <a:cs typeface="Myriad Pro"/>
              </a:defRPr>
            </a:lvl7pPr>
            <a:lvl8pPr marL="1028700" algn="l" defTabSz="342900" rtl="0" fontAlgn="base">
              <a:spcBef>
                <a:spcPct val="0"/>
              </a:spcBef>
              <a:spcAft>
                <a:spcPct val="0"/>
              </a:spcAft>
              <a:defRPr sz="2700" b="1">
                <a:solidFill>
                  <a:srgbClr val="306120"/>
                </a:solidFill>
                <a:latin typeface="Myriad Pro"/>
                <a:ea typeface="Myriad Pro"/>
                <a:cs typeface="Myriad Pro"/>
              </a:defRPr>
            </a:lvl8pPr>
            <a:lvl9pPr marL="1371600" algn="l" defTabSz="342900" rtl="0" fontAlgn="base">
              <a:spcBef>
                <a:spcPct val="0"/>
              </a:spcBef>
              <a:spcAft>
                <a:spcPct val="0"/>
              </a:spcAft>
              <a:defRPr sz="2700" b="1">
                <a:solidFill>
                  <a:srgbClr val="306120"/>
                </a:solidFill>
                <a:latin typeface="Myriad Pro"/>
                <a:ea typeface="Myriad Pro"/>
                <a:cs typeface="Myriad Pro"/>
              </a:defRPr>
            </a:lvl9pPr>
          </a:lstStyle>
          <a:p>
            <a:pPr eaLnBrk="1" hangingPunct="1"/>
            <a:r>
              <a:rPr lang="en-CA" sz="3600" dirty="0">
                <a:solidFill>
                  <a:srgbClr val="C00000"/>
                </a:solidFill>
                <a:latin typeface="+mj-lt"/>
              </a:rPr>
              <a:t>Pacific Decadal Oscillation</a:t>
            </a:r>
            <a:endParaRPr lang="en-US" sz="3600" dirty="0">
              <a:solidFill>
                <a:srgbClr val="C00000"/>
              </a:solidFill>
              <a:latin typeface="+mj-lt"/>
            </a:endParaRPr>
          </a:p>
        </p:txBody>
      </p:sp>
      <p:sp>
        <p:nvSpPr>
          <p:cNvPr id="9" name="Rectangle 3"/>
          <p:cNvSpPr txBox="1">
            <a:spLocks noChangeArrowheads="1"/>
          </p:cNvSpPr>
          <p:nvPr/>
        </p:nvSpPr>
        <p:spPr>
          <a:xfrm>
            <a:off x="2286000" y="999941"/>
            <a:ext cx="5105400" cy="219265"/>
          </a:xfrm>
          <a:prstGeom prst="rect">
            <a:avLst/>
          </a:prstGeom>
        </p:spPr>
        <p:txBody>
          <a:bodyPr/>
          <a:lstStyle>
            <a:lvl1pPr marL="257175" indent="-257175" algn="l" defTabSz="342900" rtl="0" eaLnBrk="0" fontAlgn="base" hangingPunct="0">
              <a:spcBef>
                <a:spcPct val="20000"/>
              </a:spcBef>
              <a:spcAft>
                <a:spcPct val="0"/>
              </a:spcAft>
              <a:buClr>
                <a:srgbClr val="306120"/>
              </a:buClr>
              <a:buFont typeface="Wingdings" panose="05000000000000000000" pitchFamily="2" charset="2"/>
              <a:buChar char="§"/>
              <a:defRPr sz="2400" kern="1200">
                <a:solidFill>
                  <a:schemeClr val="tx1"/>
                </a:solidFill>
                <a:latin typeface="Myriad Pro"/>
                <a:ea typeface="Myriad Pro"/>
                <a:cs typeface="Myriad Pro"/>
              </a:defRPr>
            </a:lvl1pPr>
            <a:lvl2pPr marL="557213" indent="-214313" algn="l" defTabSz="342900" rtl="0" eaLnBrk="0" fontAlgn="base" hangingPunct="0">
              <a:spcBef>
                <a:spcPct val="20000"/>
              </a:spcBef>
              <a:spcAft>
                <a:spcPct val="0"/>
              </a:spcAft>
              <a:buClr>
                <a:srgbClr val="306120"/>
              </a:buClr>
              <a:buFont typeface="Wingdings" panose="05000000000000000000" pitchFamily="2" charset="2"/>
              <a:buChar char="§"/>
              <a:defRPr sz="2100" kern="1200">
                <a:solidFill>
                  <a:schemeClr val="tx1"/>
                </a:solidFill>
                <a:latin typeface="Myriad Pro"/>
                <a:ea typeface="Myriad Pro"/>
                <a:cs typeface="Myriad Pro"/>
              </a:defRPr>
            </a:lvl2pPr>
            <a:lvl3pPr marL="857250" indent="-171450" algn="l" defTabSz="342900" rtl="0" eaLnBrk="0" fontAlgn="base" hangingPunct="0">
              <a:spcBef>
                <a:spcPct val="20000"/>
              </a:spcBef>
              <a:spcAft>
                <a:spcPct val="0"/>
              </a:spcAft>
              <a:buClr>
                <a:srgbClr val="306120"/>
              </a:buClr>
              <a:buFont typeface="Wingdings" panose="05000000000000000000" pitchFamily="2" charset="2"/>
              <a:buChar char="§"/>
              <a:defRPr sz="1800" kern="1200">
                <a:solidFill>
                  <a:schemeClr val="tx1"/>
                </a:solidFill>
                <a:latin typeface="Myriad Pro"/>
                <a:ea typeface="Myriad Pro"/>
                <a:cs typeface="Myriad Pro"/>
              </a:defRPr>
            </a:lvl3pPr>
            <a:lvl4pPr marL="1200150" indent="-171450" algn="l" defTabSz="342900" rtl="0" eaLnBrk="0" fontAlgn="base" hangingPunct="0">
              <a:spcBef>
                <a:spcPct val="20000"/>
              </a:spcBef>
              <a:spcAft>
                <a:spcPct val="0"/>
              </a:spcAft>
              <a:buClr>
                <a:srgbClr val="306120"/>
              </a:buClr>
              <a:buFont typeface="Wingdings" panose="05000000000000000000" pitchFamily="2" charset="2"/>
              <a:buChar char="§"/>
              <a:defRPr sz="1500" kern="1200">
                <a:solidFill>
                  <a:schemeClr val="tx1"/>
                </a:solidFill>
                <a:latin typeface="Myriad Pro"/>
                <a:ea typeface="Myriad Pro"/>
                <a:cs typeface="Myriad Pro"/>
              </a:defRPr>
            </a:lvl4pPr>
            <a:lvl5pPr marL="1543050" indent="-171450" algn="l" defTabSz="342900" rtl="0" eaLnBrk="0" fontAlgn="base" hangingPunct="0">
              <a:spcBef>
                <a:spcPct val="20000"/>
              </a:spcBef>
              <a:spcAft>
                <a:spcPct val="0"/>
              </a:spcAft>
              <a:buClr>
                <a:srgbClr val="306120"/>
              </a:buClr>
              <a:buFont typeface="Wingdings" panose="05000000000000000000" pitchFamily="2" charset="2"/>
              <a:buChar char="§"/>
              <a:defRPr sz="1500" kern="1200">
                <a:solidFill>
                  <a:schemeClr val="tx1"/>
                </a:solidFill>
                <a:latin typeface="Myriad Pro"/>
                <a:ea typeface="Myriad Pro"/>
                <a:cs typeface="Myriad Pro"/>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lgn="ctr" defTabSz="361942" eaLnBrk="1" hangingPunct="1">
              <a:lnSpc>
                <a:spcPct val="80000"/>
              </a:lnSpc>
              <a:buNone/>
            </a:pPr>
            <a:r>
              <a:rPr lang="en-US" sz="1200" i="1" dirty="0">
                <a:hlinkClick r:id="rId4"/>
              </a:rPr>
              <a:t>https://ds.data.jma.go.jp/tcc/tcc/products/elnino/decadal/pdo_month.html</a:t>
            </a:r>
            <a:endParaRPr lang="en-US" sz="1200" i="1" dirty="0"/>
          </a:p>
        </p:txBody>
      </p:sp>
      <p:pic>
        <p:nvPicPr>
          <p:cNvPr id="10" name="Picture 4"/>
          <p:cNvPicPr>
            <a:picLocks noChangeAspect="1" noChangeArrowheads="1"/>
          </p:cNvPicPr>
          <p:nvPr/>
        </p:nvPicPr>
        <p:blipFill>
          <a:blip r:embed="rId5"/>
          <a:srcRect/>
          <a:stretch>
            <a:fillRect/>
          </a:stretch>
        </p:blipFill>
        <p:spPr bwMode="auto">
          <a:xfrm>
            <a:off x="-457200" y="-457200"/>
            <a:ext cx="1587" cy="1587"/>
          </a:xfrm>
          <a:prstGeom prst="rect">
            <a:avLst/>
          </a:prstGeom>
          <a:noFill/>
          <a:ln w="9525">
            <a:noFill/>
            <a:miter lim="800000"/>
            <a:headEnd/>
            <a:tailEnd/>
          </a:ln>
        </p:spPr>
      </p:pic>
      <p:grpSp>
        <p:nvGrpSpPr>
          <p:cNvPr id="11" name="Group 10"/>
          <p:cNvGrpSpPr/>
          <p:nvPr/>
        </p:nvGrpSpPr>
        <p:grpSpPr>
          <a:xfrm>
            <a:off x="371480" y="4343402"/>
            <a:ext cx="3209925" cy="1900239"/>
            <a:chOff x="5638800" y="1371600"/>
            <a:chExt cx="3209925" cy="1900238"/>
          </a:xfrm>
        </p:grpSpPr>
        <p:pic>
          <p:nvPicPr>
            <p:cNvPr id="1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8800" y="1371600"/>
              <a:ext cx="3209925" cy="1900238"/>
            </a:xfrm>
            <a:prstGeom prst="rect">
              <a:avLst/>
            </a:prstGeom>
            <a:noFill/>
            <a:ln w="9525">
              <a:solidFill>
                <a:srgbClr val="7030A0"/>
              </a:solidFill>
              <a:miter lim="800000"/>
              <a:headEnd/>
              <a:tailEnd/>
            </a:ln>
            <a:extLst>
              <a:ext uri="{909E8E84-426E-40DD-AFC4-6F175D3DCCD1}">
                <a14:hiddenFill xmlns:a14="http://schemas.microsoft.com/office/drawing/2010/main">
                  <a:solidFill>
                    <a:schemeClr val="accent1"/>
                  </a:solidFill>
                </a14:hiddenFill>
              </a:ext>
            </a:extLst>
          </p:spPr>
        </p:pic>
        <p:sp>
          <p:nvSpPr>
            <p:cNvPr id="13" name="Rectangle 12"/>
            <p:cNvSpPr/>
            <p:nvPr/>
          </p:nvSpPr>
          <p:spPr bwMode="auto">
            <a:xfrm>
              <a:off x="5638800" y="1371600"/>
              <a:ext cx="979311" cy="246221"/>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r>
                <a:rPr lang="en-CA" sz="1000" b="1" dirty="0">
                  <a:solidFill>
                    <a:srgbClr val="C00000"/>
                  </a:solidFill>
                  <a:latin typeface="Arial" charset="0"/>
                </a:rPr>
                <a:t>Warm phase</a:t>
              </a:r>
            </a:p>
          </p:txBody>
        </p:sp>
      </p:grpSp>
      <p:grpSp>
        <p:nvGrpSpPr>
          <p:cNvPr id="14" name="Group 13"/>
          <p:cNvGrpSpPr/>
          <p:nvPr/>
        </p:nvGrpSpPr>
        <p:grpSpPr>
          <a:xfrm>
            <a:off x="5410200" y="4343400"/>
            <a:ext cx="3383280" cy="1828800"/>
            <a:chOff x="5562600" y="3571140"/>
            <a:chExt cx="3383280" cy="1828800"/>
          </a:xfrm>
        </p:grpSpPr>
        <p:pic>
          <p:nvPicPr>
            <p:cNvPr id="1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62600" y="3571140"/>
              <a:ext cx="3383280" cy="1828800"/>
            </a:xfrm>
            <a:prstGeom prst="rect">
              <a:avLst/>
            </a:prstGeom>
            <a:noFill/>
            <a:ln w="9525">
              <a:solidFill>
                <a:srgbClr val="7030A0"/>
              </a:solidFill>
              <a:miter lim="800000"/>
              <a:headEnd/>
              <a:tailEnd/>
            </a:ln>
            <a:extLst>
              <a:ext uri="{909E8E84-426E-40DD-AFC4-6F175D3DCCD1}">
                <a14:hiddenFill xmlns:a14="http://schemas.microsoft.com/office/drawing/2010/main">
                  <a:solidFill>
                    <a:schemeClr val="accent1"/>
                  </a:solidFill>
                </a14:hiddenFill>
              </a:ext>
            </a:extLst>
          </p:spPr>
        </p:pic>
        <p:sp>
          <p:nvSpPr>
            <p:cNvPr id="16" name="Rectangle 15"/>
            <p:cNvSpPr/>
            <p:nvPr/>
          </p:nvSpPr>
          <p:spPr bwMode="auto">
            <a:xfrm>
              <a:off x="5562600" y="3581400"/>
              <a:ext cx="979311" cy="246221"/>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r>
                <a:rPr lang="en-CA" sz="1000" dirty="0">
                  <a:solidFill>
                    <a:srgbClr val="0000FF"/>
                  </a:solidFill>
                </a:rPr>
                <a:t>Cold</a:t>
              </a:r>
              <a:r>
                <a:rPr lang="en-CA" sz="1000" b="1" dirty="0">
                  <a:solidFill>
                    <a:srgbClr val="0000FF"/>
                  </a:solidFill>
                  <a:latin typeface="Arial" charset="0"/>
                </a:rPr>
                <a:t> phase</a:t>
              </a:r>
            </a:p>
          </p:txBody>
        </p:sp>
      </p:grpSp>
      <p:sp>
        <p:nvSpPr>
          <p:cNvPr id="17" name="Rectangle 3"/>
          <p:cNvSpPr txBox="1">
            <a:spLocks noChangeArrowheads="1"/>
          </p:cNvSpPr>
          <p:nvPr/>
        </p:nvSpPr>
        <p:spPr>
          <a:xfrm>
            <a:off x="2971801" y="5486400"/>
            <a:ext cx="3543300" cy="228600"/>
          </a:xfrm>
          <a:prstGeom prst="rect">
            <a:avLst/>
          </a:prstGeom>
          <a:solidFill>
            <a:srgbClr val="CCFFFF"/>
          </a:solidFill>
          <a:ln>
            <a:noFill/>
          </a:ln>
        </p:spPr>
        <p:txBody>
          <a:bodyPr/>
          <a:lstStyle>
            <a:lvl1pPr marL="257175" indent="-257175" algn="l" defTabSz="342900" rtl="0" eaLnBrk="0" fontAlgn="base" hangingPunct="0">
              <a:spcBef>
                <a:spcPct val="20000"/>
              </a:spcBef>
              <a:spcAft>
                <a:spcPct val="0"/>
              </a:spcAft>
              <a:buClr>
                <a:srgbClr val="306120"/>
              </a:buClr>
              <a:buFont typeface="Wingdings" panose="05000000000000000000" pitchFamily="2" charset="2"/>
              <a:buChar char="§"/>
              <a:defRPr sz="2400" kern="1200">
                <a:solidFill>
                  <a:schemeClr val="tx1"/>
                </a:solidFill>
                <a:latin typeface="Myriad Pro"/>
                <a:ea typeface="Myriad Pro"/>
                <a:cs typeface="Myriad Pro"/>
              </a:defRPr>
            </a:lvl1pPr>
            <a:lvl2pPr marL="557213" indent="-214313" algn="l" defTabSz="342900" rtl="0" eaLnBrk="0" fontAlgn="base" hangingPunct="0">
              <a:spcBef>
                <a:spcPct val="20000"/>
              </a:spcBef>
              <a:spcAft>
                <a:spcPct val="0"/>
              </a:spcAft>
              <a:buClr>
                <a:srgbClr val="306120"/>
              </a:buClr>
              <a:buFont typeface="Wingdings" panose="05000000000000000000" pitchFamily="2" charset="2"/>
              <a:buChar char="§"/>
              <a:defRPr sz="2100" kern="1200">
                <a:solidFill>
                  <a:schemeClr val="tx1"/>
                </a:solidFill>
                <a:latin typeface="Myriad Pro"/>
                <a:ea typeface="Myriad Pro"/>
                <a:cs typeface="Myriad Pro"/>
              </a:defRPr>
            </a:lvl2pPr>
            <a:lvl3pPr marL="857250" indent="-171450" algn="l" defTabSz="342900" rtl="0" eaLnBrk="0" fontAlgn="base" hangingPunct="0">
              <a:spcBef>
                <a:spcPct val="20000"/>
              </a:spcBef>
              <a:spcAft>
                <a:spcPct val="0"/>
              </a:spcAft>
              <a:buClr>
                <a:srgbClr val="306120"/>
              </a:buClr>
              <a:buFont typeface="Wingdings" panose="05000000000000000000" pitchFamily="2" charset="2"/>
              <a:buChar char="§"/>
              <a:defRPr sz="1800" kern="1200">
                <a:solidFill>
                  <a:schemeClr val="tx1"/>
                </a:solidFill>
                <a:latin typeface="Myriad Pro"/>
                <a:ea typeface="Myriad Pro"/>
                <a:cs typeface="Myriad Pro"/>
              </a:defRPr>
            </a:lvl3pPr>
            <a:lvl4pPr marL="1200150" indent="-171450" algn="l" defTabSz="342900" rtl="0" eaLnBrk="0" fontAlgn="base" hangingPunct="0">
              <a:spcBef>
                <a:spcPct val="20000"/>
              </a:spcBef>
              <a:spcAft>
                <a:spcPct val="0"/>
              </a:spcAft>
              <a:buClr>
                <a:srgbClr val="306120"/>
              </a:buClr>
              <a:buFont typeface="Wingdings" panose="05000000000000000000" pitchFamily="2" charset="2"/>
              <a:buChar char="§"/>
              <a:defRPr sz="1500" kern="1200">
                <a:solidFill>
                  <a:schemeClr val="tx1"/>
                </a:solidFill>
                <a:latin typeface="Myriad Pro"/>
                <a:ea typeface="Myriad Pro"/>
                <a:cs typeface="Myriad Pro"/>
              </a:defRPr>
            </a:lvl4pPr>
            <a:lvl5pPr marL="1543050" indent="-171450" algn="l" defTabSz="342900" rtl="0" eaLnBrk="0" fontAlgn="base" hangingPunct="0">
              <a:spcBef>
                <a:spcPct val="20000"/>
              </a:spcBef>
              <a:spcAft>
                <a:spcPct val="0"/>
              </a:spcAft>
              <a:buClr>
                <a:srgbClr val="306120"/>
              </a:buClr>
              <a:buFont typeface="Wingdings" panose="05000000000000000000" pitchFamily="2" charset="2"/>
              <a:buChar char="§"/>
              <a:defRPr sz="1500" kern="1200">
                <a:solidFill>
                  <a:schemeClr val="tx1"/>
                </a:solidFill>
                <a:latin typeface="Myriad Pro"/>
                <a:ea typeface="Myriad Pro"/>
                <a:cs typeface="Myriad Pro"/>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lgn="ctr" defTabSz="361942" eaLnBrk="1" hangingPunct="1">
              <a:lnSpc>
                <a:spcPct val="80000"/>
              </a:lnSpc>
              <a:buNone/>
            </a:pPr>
            <a:r>
              <a:rPr lang="en-US" sz="1200" i="1" dirty="0">
                <a:hlinkClick r:id="rId8"/>
              </a:rPr>
              <a:t>http://climate.ncsu.edu/climate/patterns/PDO.html</a:t>
            </a:r>
            <a:endParaRPr lang="en-US" sz="1200" i="1" dirty="0"/>
          </a:p>
        </p:txBody>
      </p:sp>
    </p:spTree>
    <p:extLst>
      <p:ext uri="{BB962C8B-B14F-4D97-AF65-F5344CB8AC3E}">
        <p14:creationId xmlns:p14="http://schemas.microsoft.com/office/powerpoint/2010/main" val="33871212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B921713-65C9-4AC0-9743-3779849F8D11}"/>
              </a:ext>
            </a:extLst>
          </p:cNvPr>
          <p:cNvGrpSpPr/>
          <p:nvPr/>
        </p:nvGrpSpPr>
        <p:grpSpPr>
          <a:xfrm>
            <a:off x="5616000" y="1064400"/>
            <a:ext cx="3485420" cy="5184000"/>
            <a:chOff x="8251303" y="691927"/>
            <a:chExt cx="3485420" cy="5184000"/>
          </a:xfrm>
        </p:grpSpPr>
        <p:pic>
          <p:nvPicPr>
            <p:cNvPr id="13" name="Picture 2">
              <a:extLst>
                <a:ext uri="{FF2B5EF4-FFF2-40B4-BE49-F238E27FC236}">
                  <a16:creationId xmlns:a16="http://schemas.microsoft.com/office/drawing/2014/main" id="{C5BF1F15-123F-3FD5-9199-83ED56C2DC08}"/>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17862" t="524" r="1269" b="6560"/>
            <a:stretch/>
          </p:blipFill>
          <p:spPr bwMode="auto">
            <a:xfrm>
              <a:off x="8251303" y="691927"/>
              <a:ext cx="3485420" cy="5184000"/>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Arrow Connector 13">
              <a:extLst>
                <a:ext uri="{FF2B5EF4-FFF2-40B4-BE49-F238E27FC236}">
                  <a16:creationId xmlns:a16="http://schemas.microsoft.com/office/drawing/2014/main" id="{700C5336-2C46-8666-9185-0B59DD1FB15B}"/>
                </a:ext>
              </a:extLst>
            </p:cNvPr>
            <p:cNvCxnSpPr/>
            <p:nvPr/>
          </p:nvCxnSpPr>
          <p:spPr>
            <a:xfrm flipV="1">
              <a:off x="9220206" y="4778972"/>
              <a:ext cx="0" cy="353198"/>
            </a:xfrm>
            <a:prstGeom prst="straightConnector1">
              <a:avLst/>
            </a:prstGeom>
            <a:ln w="44450">
              <a:solidFill>
                <a:srgbClr val="000000"/>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CAFC5EEA-7780-1190-CD4A-B5F8D54A702F}"/>
                </a:ext>
              </a:extLst>
            </p:cNvPr>
            <p:cNvCxnSpPr/>
            <p:nvPr/>
          </p:nvCxnSpPr>
          <p:spPr>
            <a:xfrm flipV="1">
              <a:off x="8686806" y="4778972"/>
              <a:ext cx="0" cy="353198"/>
            </a:xfrm>
            <a:prstGeom prst="straightConnector1">
              <a:avLst/>
            </a:prstGeom>
            <a:ln w="44450">
              <a:solidFill>
                <a:srgbClr val="000000"/>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2C9F6535-D261-D0FD-7691-D638EFB3B88F}"/>
                </a:ext>
              </a:extLst>
            </p:cNvPr>
            <p:cNvCxnSpPr/>
            <p:nvPr/>
          </p:nvCxnSpPr>
          <p:spPr>
            <a:xfrm flipV="1">
              <a:off x="10989348" y="3836770"/>
              <a:ext cx="0" cy="353198"/>
            </a:xfrm>
            <a:prstGeom prst="straightConnector1">
              <a:avLst/>
            </a:prstGeom>
            <a:ln w="44450">
              <a:solidFill>
                <a:srgbClr val="000000"/>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E41DB995-60DC-C131-52DA-F7C0AE008383}"/>
                </a:ext>
              </a:extLst>
            </p:cNvPr>
            <p:cNvCxnSpPr/>
            <p:nvPr/>
          </p:nvCxnSpPr>
          <p:spPr>
            <a:xfrm flipV="1">
              <a:off x="9980277" y="3836770"/>
              <a:ext cx="0" cy="353198"/>
            </a:xfrm>
            <a:prstGeom prst="straightConnector1">
              <a:avLst/>
            </a:prstGeom>
            <a:ln w="44450">
              <a:solidFill>
                <a:srgbClr val="000000"/>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B7487EA8-8951-E936-840C-81F5ABE7DB8E}"/>
                </a:ext>
              </a:extLst>
            </p:cNvPr>
            <p:cNvCxnSpPr/>
            <p:nvPr/>
          </p:nvCxnSpPr>
          <p:spPr>
            <a:xfrm flipV="1">
              <a:off x="10604634" y="3836770"/>
              <a:ext cx="0" cy="353198"/>
            </a:xfrm>
            <a:prstGeom prst="straightConnector1">
              <a:avLst/>
            </a:prstGeom>
            <a:ln w="44450">
              <a:solidFill>
                <a:srgbClr val="000000"/>
              </a:solidFill>
              <a:headEnd type="triangle"/>
              <a:tailEnd type="none"/>
            </a:ln>
          </p:spPr>
          <p:style>
            <a:lnRef idx="2">
              <a:schemeClr val="accent1"/>
            </a:lnRef>
            <a:fillRef idx="0">
              <a:schemeClr val="accent1"/>
            </a:fillRef>
            <a:effectRef idx="1">
              <a:schemeClr val="accent1"/>
            </a:effectRef>
            <a:fontRef idx="minor">
              <a:schemeClr val="tx1"/>
            </a:fontRef>
          </p:style>
        </p:cxnSp>
      </p:grpSp>
      <p:sp>
        <p:nvSpPr>
          <p:cNvPr id="7" name="Rectangle 6">
            <a:extLst>
              <a:ext uri="{FF2B5EF4-FFF2-40B4-BE49-F238E27FC236}">
                <a16:creationId xmlns:a16="http://schemas.microsoft.com/office/drawing/2014/main" id="{4ECABDDB-4DA0-F997-3039-F6CED29739E9}"/>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4" name="Slide Number Placeholder 3"/>
          <p:cNvSpPr>
            <a:spLocks noGrp="1"/>
          </p:cNvSpPr>
          <p:nvPr>
            <p:ph type="sldNum" sz="quarter" idx="12"/>
          </p:nvPr>
        </p:nvSpPr>
        <p:spPr/>
        <p:txBody>
          <a:bodyPr/>
          <a:lstStyle/>
          <a:p>
            <a:fld id="{FB93D6B1-E71C-4F75-A3DE-D6304E2F182B}" type="slidenum">
              <a:rPr lang="en-US" altLang="en-US" smtClean="0"/>
              <a:pPr/>
              <a:t>14</a:t>
            </a:fld>
            <a:endParaRPr lang="en-US" altLang="en-US" dirty="0"/>
          </a:p>
        </p:txBody>
      </p:sp>
      <p:sp>
        <p:nvSpPr>
          <p:cNvPr id="8" name="Rectangle 2"/>
          <p:cNvSpPr txBox="1">
            <a:spLocks noChangeArrowheads="1"/>
          </p:cNvSpPr>
          <p:nvPr/>
        </p:nvSpPr>
        <p:spPr>
          <a:xfrm>
            <a:off x="484111" y="366171"/>
            <a:ext cx="6019800" cy="597039"/>
          </a:xfrm>
          <a:prstGeom prst="rect">
            <a:avLst/>
          </a:prstGeom>
        </p:spPr>
        <p:txBody>
          <a:bodyPr/>
          <a:lstStyle>
            <a:lvl1pPr algn="l" defTabSz="342900" rtl="0" eaLnBrk="0" fontAlgn="base" hangingPunct="0">
              <a:spcBef>
                <a:spcPct val="0"/>
              </a:spcBef>
              <a:spcAft>
                <a:spcPct val="0"/>
              </a:spcAft>
              <a:defRPr sz="2700" b="1" kern="1200">
                <a:solidFill>
                  <a:srgbClr val="306120"/>
                </a:solidFill>
                <a:latin typeface="Myriad Pro"/>
                <a:ea typeface="Myriad Pro"/>
                <a:cs typeface="Myriad Pro"/>
              </a:defRPr>
            </a:lvl1pPr>
            <a:lvl2pPr algn="l" defTabSz="342900" rtl="0" eaLnBrk="0" fontAlgn="base" hangingPunct="0">
              <a:spcBef>
                <a:spcPct val="0"/>
              </a:spcBef>
              <a:spcAft>
                <a:spcPct val="0"/>
              </a:spcAft>
              <a:defRPr sz="2700" b="1">
                <a:solidFill>
                  <a:srgbClr val="306120"/>
                </a:solidFill>
                <a:latin typeface="Myriad Pro"/>
                <a:ea typeface="Myriad Pro"/>
                <a:cs typeface="Myriad Pro"/>
              </a:defRPr>
            </a:lvl2pPr>
            <a:lvl3pPr algn="l" defTabSz="342900" rtl="0" eaLnBrk="0" fontAlgn="base" hangingPunct="0">
              <a:spcBef>
                <a:spcPct val="0"/>
              </a:spcBef>
              <a:spcAft>
                <a:spcPct val="0"/>
              </a:spcAft>
              <a:defRPr sz="2700" b="1">
                <a:solidFill>
                  <a:srgbClr val="306120"/>
                </a:solidFill>
                <a:latin typeface="Myriad Pro"/>
                <a:ea typeface="Myriad Pro"/>
                <a:cs typeface="Myriad Pro"/>
              </a:defRPr>
            </a:lvl3pPr>
            <a:lvl4pPr algn="l" defTabSz="342900" rtl="0" eaLnBrk="0" fontAlgn="base" hangingPunct="0">
              <a:spcBef>
                <a:spcPct val="0"/>
              </a:spcBef>
              <a:spcAft>
                <a:spcPct val="0"/>
              </a:spcAft>
              <a:defRPr sz="2700" b="1">
                <a:solidFill>
                  <a:srgbClr val="306120"/>
                </a:solidFill>
                <a:latin typeface="Myriad Pro"/>
                <a:ea typeface="Myriad Pro"/>
                <a:cs typeface="Myriad Pro"/>
              </a:defRPr>
            </a:lvl4pPr>
            <a:lvl5pPr algn="l" defTabSz="342900" rtl="0" eaLnBrk="0" fontAlgn="base" hangingPunct="0">
              <a:spcBef>
                <a:spcPct val="0"/>
              </a:spcBef>
              <a:spcAft>
                <a:spcPct val="0"/>
              </a:spcAft>
              <a:defRPr sz="2700" b="1">
                <a:solidFill>
                  <a:srgbClr val="306120"/>
                </a:solidFill>
                <a:latin typeface="Myriad Pro"/>
                <a:ea typeface="Myriad Pro"/>
                <a:cs typeface="Myriad Pro"/>
              </a:defRPr>
            </a:lvl5pPr>
            <a:lvl6pPr marL="342900" algn="l" defTabSz="342900" rtl="0" fontAlgn="base">
              <a:spcBef>
                <a:spcPct val="0"/>
              </a:spcBef>
              <a:spcAft>
                <a:spcPct val="0"/>
              </a:spcAft>
              <a:defRPr sz="2700" b="1">
                <a:solidFill>
                  <a:srgbClr val="306120"/>
                </a:solidFill>
                <a:latin typeface="Myriad Pro"/>
                <a:ea typeface="Myriad Pro"/>
                <a:cs typeface="Myriad Pro"/>
              </a:defRPr>
            </a:lvl6pPr>
            <a:lvl7pPr marL="685800" algn="l" defTabSz="342900" rtl="0" fontAlgn="base">
              <a:spcBef>
                <a:spcPct val="0"/>
              </a:spcBef>
              <a:spcAft>
                <a:spcPct val="0"/>
              </a:spcAft>
              <a:defRPr sz="2700" b="1">
                <a:solidFill>
                  <a:srgbClr val="306120"/>
                </a:solidFill>
                <a:latin typeface="Myriad Pro"/>
                <a:ea typeface="Myriad Pro"/>
                <a:cs typeface="Myriad Pro"/>
              </a:defRPr>
            </a:lvl7pPr>
            <a:lvl8pPr marL="1028700" algn="l" defTabSz="342900" rtl="0" fontAlgn="base">
              <a:spcBef>
                <a:spcPct val="0"/>
              </a:spcBef>
              <a:spcAft>
                <a:spcPct val="0"/>
              </a:spcAft>
              <a:defRPr sz="2700" b="1">
                <a:solidFill>
                  <a:srgbClr val="306120"/>
                </a:solidFill>
                <a:latin typeface="Myriad Pro"/>
                <a:ea typeface="Myriad Pro"/>
                <a:cs typeface="Myriad Pro"/>
              </a:defRPr>
            </a:lvl8pPr>
            <a:lvl9pPr marL="1371600" algn="l" defTabSz="342900" rtl="0" fontAlgn="base">
              <a:spcBef>
                <a:spcPct val="0"/>
              </a:spcBef>
              <a:spcAft>
                <a:spcPct val="0"/>
              </a:spcAft>
              <a:defRPr sz="2700" b="1">
                <a:solidFill>
                  <a:srgbClr val="306120"/>
                </a:solidFill>
                <a:latin typeface="Myriad Pro"/>
                <a:ea typeface="Myriad Pro"/>
                <a:cs typeface="Myriad Pro"/>
              </a:defRPr>
            </a:lvl9pPr>
          </a:lstStyle>
          <a:p>
            <a:pPr eaLnBrk="1" hangingPunct="1"/>
            <a:r>
              <a:rPr lang="en-CA" sz="3600" dirty="0">
                <a:solidFill>
                  <a:srgbClr val="C00000"/>
                </a:solidFill>
                <a:latin typeface="+mj-lt"/>
              </a:rPr>
              <a:t>North Atlantic Oscillation</a:t>
            </a:r>
            <a:endParaRPr lang="en-US" sz="3600" dirty="0">
              <a:solidFill>
                <a:srgbClr val="C00000"/>
              </a:solidFill>
              <a:latin typeface="+mj-lt"/>
            </a:endParaRPr>
          </a:p>
        </p:txBody>
      </p:sp>
      <p:sp>
        <p:nvSpPr>
          <p:cNvPr id="9" name="Rectangle 3"/>
          <p:cNvSpPr txBox="1">
            <a:spLocks noChangeArrowheads="1"/>
          </p:cNvSpPr>
          <p:nvPr/>
        </p:nvSpPr>
        <p:spPr>
          <a:xfrm>
            <a:off x="518400" y="838206"/>
            <a:ext cx="5501400" cy="296361"/>
          </a:xfrm>
          <a:prstGeom prst="rect">
            <a:avLst/>
          </a:prstGeom>
        </p:spPr>
        <p:txBody>
          <a:bodyPr/>
          <a:lstStyle>
            <a:lvl1pPr marL="257175" indent="-257175" algn="l" defTabSz="342900" rtl="0" eaLnBrk="0" fontAlgn="base" hangingPunct="0">
              <a:spcBef>
                <a:spcPct val="20000"/>
              </a:spcBef>
              <a:spcAft>
                <a:spcPct val="0"/>
              </a:spcAft>
              <a:buClr>
                <a:srgbClr val="306120"/>
              </a:buClr>
              <a:buFont typeface="Wingdings" panose="05000000000000000000" pitchFamily="2" charset="2"/>
              <a:buChar char="§"/>
              <a:defRPr sz="2400" kern="1200">
                <a:solidFill>
                  <a:schemeClr val="tx1"/>
                </a:solidFill>
                <a:latin typeface="Myriad Pro"/>
                <a:ea typeface="Myriad Pro"/>
                <a:cs typeface="Myriad Pro"/>
              </a:defRPr>
            </a:lvl1pPr>
            <a:lvl2pPr marL="557213" indent="-214313" algn="l" defTabSz="342900" rtl="0" eaLnBrk="0" fontAlgn="base" hangingPunct="0">
              <a:spcBef>
                <a:spcPct val="20000"/>
              </a:spcBef>
              <a:spcAft>
                <a:spcPct val="0"/>
              </a:spcAft>
              <a:buClr>
                <a:srgbClr val="306120"/>
              </a:buClr>
              <a:buFont typeface="Wingdings" panose="05000000000000000000" pitchFamily="2" charset="2"/>
              <a:buChar char="§"/>
              <a:defRPr sz="2100" kern="1200">
                <a:solidFill>
                  <a:schemeClr val="tx1"/>
                </a:solidFill>
                <a:latin typeface="Myriad Pro"/>
                <a:ea typeface="Myriad Pro"/>
                <a:cs typeface="Myriad Pro"/>
              </a:defRPr>
            </a:lvl2pPr>
            <a:lvl3pPr marL="857250" indent="-171450" algn="l" defTabSz="342900" rtl="0" eaLnBrk="0" fontAlgn="base" hangingPunct="0">
              <a:spcBef>
                <a:spcPct val="20000"/>
              </a:spcBef>
              <a:spcAft>
                <a:spcPct val="0"/>
              </a:spcAft>
              <a:buClr>
                <a:srgbClr val="306120"/>
              </a:buClr>
              <a:buFont typeface="Wingdings" panose="05000000000000000000" pitchFamily="2" charset="2"/>
              <a:buChar char="§"/>
              <a:defRPr sz="1800" kern="1200">
                <a:solidFill>
                  <a:schemeClr val="tx1"/>
                </a:solidFill>
                <a:latin typeface="Myriad Pro"/>
                <a:ea typeface="Myriad Pro"/>
                <a:cs typeface="Myriad Pro"/>
              </a:defRPr>
            </a:lvl3pPr>
            <a:lvl4pPr marL="1200150" indent="-171450" algn="l" defTabSz="342900" rtl="0" eaLnBrk="0" fontAlgn="base" hangingPunct="0">
              <a:spcBef>
                <a:spcPct val="20000"/>
              </a:spcBef>
              <a:spcAft>
                <a:spcPct val="0"/>
              </a:spcAft>
              <a:buClr>
                <a:srgbClr val="306120"/>
              </a:buClr>
              <a:buFont typeface="Wingdings" panose="05000000000000000000" pitchFamily="2" charset="2"/>
              <a:buChar char="§"/>
              <a:defRPr sz="1500" kern="1200">
                <a:solidFill>
                  <a:schemeClr val="tx1"/>
                </a:solidFill>
                <a:latin typeface="Myriad Pro"/>
                <a:ea typeface="Myriad Pro"/>
                <a:cs typeface="Myriad Pro"/>
              </a:defRPr>
            </a:lvl4pPr>
            <a:lvl5pPr marL="1543050" indent="-171450" algn="l" defTabSz="342900" rtl="0" eaLnBrk="0" fontAlgn="base" hangingPunct="0">
              <a:spcBef>
                <a:spcPct val="20000"/>
              </a:spcBef>
              <a:spcAft>
                <a:spcPct val="0"/>
              </a:spcAft>
              <a:buClr>
                <a:srgbClr val="306120"/>
              </a:buClr>
              <a:buFont typeface="Wingdings" panose="05000000000000000000" pitchFamily="2" charset="2"/>
              <a:buChar char="§"/>
              <a:defRPr sz="1500" kern="1200">
                <a:solidFill>
                  <a:schemeClr val="tx1"/>
                </a:solidFill>
                <a:latin typeface="Myriad Pro"/>
                <a:ea typeface="Myriad Pro"/>
                <a:cs typeface="Myriad Pro"/>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defTabSz="361942" eaLnBrk="1" hangingPunct="1">
              <a:lnSpc>
                <a:spcPct val="80000"/>
              </a:lnSpc>
              <a:buNone/>
            </a:pPr>
            <a:r>
              <a:rPr lang="en-US" sz="1200" i="1" dirty="0">
                <a:hlinkClick r:id="rId4"/>
              </a:rPr>
              <a:t>http://www.cpc.ncep.noaa.gov/products/precip/CWlink/pna/nao.timeseries.gif</a:t>
            </a:r>
            <a:endParaRPr lang="en-US" sz="1200" i="1" dirty="0"/>
          </a:p>
        </p:txBody>
      </p:sp>
      <p:pic>
        <p:nvPicPr>
          <p:cNvPr id="10" name="Picture 4"/>
          <p:cNvPicPr>
            <a:picLocks noChangeAspect="1" noChangeArrowheads="1"/>
          </p:cNvPicPr>
          <p:nvPr/>
        </p:nvPicPr>
        <p:blipFill>
          <a:blip r:embed="rId5"/>
          <a:srcRect/>
          <a:stretch>
            <a:fillRect/>
          </a:stretch>
        </p:blipFill>
        <p:spPr bwMode="auto">
          <a:xfrm>
            <a:off x="-457200" y="-457200"/>
            <a:ext cx="1587" cy="1587"/>
          </a:xfrm>
          <a:prstGeom prst="rect">
            <a:avLst/>
          </a:prstGeom>
          <a:noFill/>
          <a:ln w="9525">
            <a:noFill/>
            <a:miter lim="800000"/>
            <a:headEnd/>
            <a:tailEnd/>
          </a:ln>
        </p:spPr>
      </p:pic>
      <p:pic>
        <p:nvPicPr>
          <p:cNvPr id="11" name="Picture 2" descr="Positive NA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0226" y="1104525"/>
            <a:ext cx="2259140" cy="262928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Negative NA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5061" y="3833823"/>
            <a:ext cx="2259140" cy="2629281"/>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3432792" y="1143005"/>
            <a:ext cx="2139368" cy="5262979"/>
          </a:xfrm>
          <a:prstGeom prst="rect">
            <a:avLst/>
          </a:prstGeom>
          <a:noFill/>
        </p:spPr>
        <p:txBody>
          <a:bodyPr wrap="none" rtlCol="0">
            <a:spAutoFit/>
          </a:bodyPr>
          <a:lstStyle/>
          <a:p>
            <a:pPr algn="ctr"/>
            <a:r>
              <a:rPr lang="en-CA" sz="1400" b="1" dirty="0"/>
              <a:t>Quebec Area Burned</a:t>
            </a:r>
          </a:p>
          <a:p>
            <a:pPr algn="ctr"/>
            <a:r>
              <a:rPr lang="en-CA" sz="1400" b="1" dirty="0"/>
              <a:t>(NFDB, ha*1000)</a:t>
            </a:r>
          </a:p>
          <a:p>
            <a:endParaRPr lang="en-CA" sz="1400" b="1" dirty="0"/>
          </a:p>
          <a:p>
            <a:r>
              <a:rPr lang="en-CA" sz="1400" b="1" dirty="0"/>
              <a:t>2020	69</a:t>
            </a:r>
          </a:p>
          <a:p>
            <a:r>
              <a:rPr lang="en-CA" sz="1400" b="1" dirty="0"/>
              <a:t>2019	10</a:t>
            </a:r>
          </a:p>
          <a:p>
            <a:r>
              <a:rPr lang="en-CA" sz="1400" b="1" dirty="0"/>
              <a:t>2018	86</a:t>
            </a:r>
          </a:p>
          <a:p>
            <a:r>
              <a:rPr lang="en-CA" sz="1400" b="1" dirty="0"/>
              <a:t>2017	38</a:t>
            </a:r>
          </a:p>
          <a:p>
            <a:r>
              <a:rPr lang="en-CA" sz="1400" b="1" dirty="0"/>
              <a:t>2016	33</a:t>
            </a:r>
          </a:p>
          <a:p>
            <a:r>
              <a:rPr lang="en-CA" sz="1400" b="1" dirty="0">
                <a:solidFill>
                  <a:srgbClr val="0000FF"/>
                </a:solidFill>
              </a:rPr>
              <a:t>2015	5</a:t>
            </a:r>
          </a:p>
          <a:p>
            <a:r>
              <a:rPr lang="en-CA" sz="1400" b="1" dirty="0"/>
              <a:t>2014	64</a:t>
            </a:r>
          </a:p>
          <a:p>
            <a:r>
              <a:rPr lang="en-CA" sz="1400" b="1" dirty="0">
                <a:solidFill>
                  <a:srgbClr val="C00000"/>
                </a:solidFill>
              </a:rPr>
              <a:t>2013	1900</a:t>
            </a:r>
          </a:p>
          <a:p>
            <a:r>
              <a:rPr lang="en-CA" sz="1400" b="1" dirty="0"/>
              <a:t>2012	64</a:t>
            </a:r>
          </a:p>
          <a:p>
            <a:r>
              <a:rPr lang="en-CA" sz="1400" b="1" dirty="0"/>
              <a:t>2011	12</a:t>
            </a:r>
          </a:p>
          <a:p>
            <a:r>
              <a:rPr lang="en-CA" sz="1400" b="1" dirty="0">
                <a:solidFill>
                  <a:srgbClr val="C00000"/>
                </a:solidFill>
              </a:rPr>
              <a:t>2010	315</a:t>
            </a:r>
          </a:p>
          <a:p>
            <a:r>
              <a:rPr lang="en-CA" sz="1400" b="1" dirty="0"/>
              <a:t>2009	94</a:t>
            </a:r>
          </a:p>
          <a:p>
            <a:r>
              <a:rPr lang="en-CA" sz="1400" b="1" dirty="0">
                <a:solidFill>
                  <a:srgbClr val="0000FF"/>
                </a:solidFill>
              </a:rPr>
              <a:t>2008	1</a:t>
            </a:r>
          </a:p>
          <a:p>
            <a:r>
              <a:rPr lang="en-CA" sz="1400" b="1" dirty="0">
                <a:solidFill>
                  <a:srgbClr val="C00000"/>
                </a:solidFill>
              </a:rPr>
              <a:t>2007	343</a:t>
            </a:r>
          </a:p>
          <a:p>
            <a:r>
              <a:rPr lang="en-CA" sz="1400" b="1" dirty="0"/>
              <a:t>2006	136</a:t>
            </a:r>
          </a:p>
          <a:p>
            <a:r>
              <a:rPr lang="en-CA" sz="1400" b="1" dirty="0">
                <a:solidFill>
                  <a:srgbClr val="C00000"/>
                </a:solidFill>
              </a:rPr>
              <a:t>2005	800</a:t>
            </a:r>
          </a:p>
          <a:p>
            <a:r>
              <a:rPr lang="en-CA" sz="1400" b="1" dirty="0">
                <a:solidFill>
                  <a:srgbClr val="0000FF"/>
                </a:solidFill>
              </a:rPr>
              <a:t>2004	3</a:t>
            </a:r>
          </a:p>
          <a:p>
            <a:r>
              <a:rPr lang="en-CA" sz="1400" b="1" dirty="0"/>
              <a:t>2003	88</a:t>
            </a:r>
          </a:p>
          <a:p>
            <a:r>
              <a:rPr lang="en-CA" sz="1400" b="1" dirty="0">
                <a:solidFill>
                  <a:srgbClr val="C00000"/>
                </a:solidFill>
              </a:rPr>
              <a:t>2002	1000</a:t>
            </a:r>
          </a:p>
          <a:p>
            <a:r>
              <a:rPr lang="en-CA" sz="1400" b="1" dirty="0"/>
              <a:t>2001	33</a:t>
            </a:r>
          </a:p>
          <a:p>
            <a:r>
              <a:rPr lang="en-CA" sz="1400" b="1" dirty="0"/>
              <a:t>2000	39</a:t>
            </a:r>
          </a:p>
        </p:txBody>
      </p:sp>
      <p:sp>
        <p:nvSpPr>
          <p:cNvPr id="3" name="Rectangle 2">
            <a:extLst>
              <a:ext uri="{FF2B5EF4-FFF2-40B4-BE49-F238E27FC236}">
                <a16:creationId xmlns:a16="http://schemas.microsoft.com/office/drawing/2014/main" id="{9103E533-A81C-2CEF-45CE-AE36FB3086F4}"/>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cxnSp>
        <p:nvCxnSpPr>
          <p:cNvPr id="6" name="Straight Arrow Connector 5">
            <a:extLst>
              <a:ext uri="{FF2B5EF4-FFF2-40B4-BE49-F238E27FC236}">
                <a16:creationId xmlns:a16="http://schemas.microsoft.com/office/drawing/2014/main" id="{79C280A5-39AE-10F2-5855-412ED22AFD14}"/>
              </a:ext>
            </a:extLst>
          </p:cNvPr>
          <p:cNvCxnSpPr/>
          <p:nvPr/>
        </p:nvCxnSpPr>
        <p:spPr>
          <a:xfrm flipV="1">
            <a:off x="8534400" y="5181600"/>
            <a:ext cx="0" cy="353199"/>
          </a:xfrm>
          <a:prstGeom prst="straightConnector1">
            <a:avLst/>
          </a:prstGeom>
          <a:ln w="44450">
            <a:solidFill>
              <a:srgbClr val="008000"/>
            </a:solidFill>
            <a:headEnd type="triangle"/>
            <a:tailEnd type="none"/>
          </a:ln>
        </p:spPr>
        <p:style>
          <a:lnRef idx="2">
            <a:schemeClr val="accent1"/>
          </a:lnRef>
          <a:fillRef idx="0">
            <a:schemeClr val="accent1"/>
          </a:fillRef>
          <a:effectRef idx="1">
            <a:schemeClr val="accent1"/>
          </a:effectRef>
          <a:fontRef idx="minor">
            <a:schemeClr val="tx1"/>
          </a:fontRef>
        </p:style>
      </p:cxnSp>
      <p:grpSp>
        <p:nvGrpSpPr>
          <p:cNvPr id="23" name="Group 22">
            <a:extLst>
              <a:ext uri="{FF2B5EF4-FFF2-40B4-BE49-F238E27FC236}">
                <a16:creationId xmlns:a16="http://schemas.microsoft.com/office/drawing/2014/main" id="{6E697BD9-E92D-75BC-3DFE-D1507BD18681}"/>
              </a:ext>
            </a:extLst>
          </p:cNvPr>
          <p:cNvGrpSpPr/>
          <p:nvPr/>
        </p:nvGrpSpPr>
        <p:grpSpPr>
          <a:xfrm>
            <a:off x="685800" y="1644134"/>
            <a:ext cx="1164754" cy="4070866"/>
            <a:chOff x="5554378" y="1256263"/>
            <a:chExt cx="1164754" cy="4070866"/>
          </a:xfrm>
        </p:grpSpPr>
        <p:sp>
          <p:nvSpPr>
            <p:cNvPr id="24" name="TextBox 23">
              <a:extLst>
                <a:ext uri="{FF2B5EF4-FFF2-40B4-BE49-F238E27FC236}">
                  <a16:creationId xmlns:a16="http://schemas.microsoft.com/office/drawing/2014/main" id="{5D5C357B-A399-C6B9-C9FD-38D1C53774C0}"/>
                </a:ext>
              </a:extLst>
            </p:cNvPr>
            <p:cNvSpPr txBox="1"/>
            <p:nvPr/>
          </p:nvSpPr>
          <p:spPr>
            <a:xfrm>
              <a:off x="5554378" y="1942063"/>
              <a:ext cx="338554" cy="646331"/>
            </a:xfrm>
            <a:prstGeom prst="rect">
              <a:avLst/>
            </a:prstGeom>
            <a:noFill/>
          </p:spPr>
          <p:txBody>
            <a:bodyPr wrap="none" rtlCol="0">
              <a:spAutoFit/>
            </a:bodyPr>
            <a:lstStyle/>
            <a:p>
              <a:r>
                <a:rPr lang="en-CA" sz="3600" b="1" dirty="0">
                  <a:solidFill>
                    <a:srgbClr val="FF3399"/>
                  </a:solidFill>
                  <a:latin typeface="+mj-lt"/>
                </a:rPr>
                <a:t>-</a:t>
              </a:r>
            </a:p>
          </p:txBody>
        </p:sp>
        <p:sp>
          <p:nvSpPr>
            <p:cNvPr id="27" name="TextBox 26">
              <a:extLst>
                <a:ext uri="{FF2B5EF4-FFF2-40B4-BE49-F238E27FC236}">
                  <a16:creationId xmlns:a16="http://schemas.microsoft.com/office/drawing/2014/main" id="{17E68DAF-219C-31C4-45CB-EF4211463331}"/>
                </a:ext>
              </a:extLst>
            </p:cNvPr>
            <p:cNvSpPr txBox="1"/>
            <p:nvPr/>
          </p:nvSpPr>
          <p:spPr>
            <a:xfrm>
              <a:off x="5782978" y="1256263"/>
              <a:ext cx="453970" cy="646331"/>
            </a:xfrm>
            <a:prstGeom prst="rect">
              <a:avLst/>
            </a:prstGeom>
            <a:noFill/>
          </p:spPr>
          <p:txBody>
            <a:bodyPr wrap="none" rtlCol="0">
              <a:spAutoFit/>
            </a:bodyPr>
            <a:lstStyle/>
            <a:p>
              <a:r>
                <a:rPr lang="en-CA" sz="3600" b="1" dirty="0">
                  <a:solidFill>
                    <a:srgbClr val="FF3399"/>
                  </a:solidFill>
                  <a:latin typeface="+mj-lt"/>
                </a:rPr>
                <a:t>+</a:t>
              </a:r>
            </a:p>
          </p:txBody>
        </p:sp>
        <p:sp>
          <p:nvSpPr>
            <p:cNvPr id="28" name="TextBox 27">
              <a:extLst>
                <a:ext uri="{FF2B5EF4-FFF2-40B4-BE49-F238E27FC236}">
                  <a16:creationId xmlns:a16="http://schemas.microsoft.com/office/drawing/2014/main" id="{A028AAF4-4BD8-8135-EE30-9F411D3CD1BF}"/>
                </a:ext>
              </a:extLst>
            </p:cNvPr>
            <p:cNvSpPr txBox="1"/>
            <p:nvPr/>
          </p:nvSpPr>
          <p:spPr>
            <a:xfrm>
              <a:off x="6200578" y="4680798"/>
              <a:ext cx="453970" cy="646331"/>
            </a:xfrm>
            <a:prstGeom prst="rect">
              <a:avLst/>
            </a:prstGeom>
            <a:noFill/>
          </p:spPr>
          <p:txBody>
            <a:bodyPr wrap="none" rtlCol="0">
              <a:spAutoFit/>
            </a:bodyPr>
            <a:lstStyle/>
            <a:p>
              <a:r>
                <a:rPr lang="en-CA" sz="3600" b="1" dirty="0">
                  <a:solidFill>
                    <a:srgbClr val="FF3399"/>
                  </a:solidFill>
                  <a:latin typeface="+mj-lt"/>
                </a:rPr>
                <a:t>+</a:t>
              </a:r>
            </a:p>
          </p:txBody>
        </p:sp>
        <p:sp>
          <p:nvSpPr>
            <p:cNvPr id="29" name="TextBox 28">
              <a:extLst>
                <a:ext uri="{FF2B5EF4-FFF2-40B4-BE49-F238E27FC236}">
                  <a16:creationId xmlns:a16="http://schemas.microsoft.com/office/drawing/2014/main" id="{02CA25C1-555A-9785-16F6-E9AD69D7A381}"/>
                </a:ext>
              </a:extLst>
            </p:cNvPr>
            <p:cNvSpPr txBox="1"/>
            <p:nvPr/>
          </p:nvSpPr>
          <p:spPr>
            <a:xfrm>
              <a:off x="6380578" y="3994998"/>
              <a:ext cx="338554" cy="646331"/>
            </a:xfrm>
            <a:prstGeom prst="rect">
              <a:avLst/>
            </a:prstGeom>
            <a:noFill/>
          </p:spPr>
          <p:txBody>
            <a:bodyPr wrap="none" rtlCol="0">
              <a:spAutoFit/>
            </a:bodyPr>
            <a:lstStyle/>
            <a:p>
              <a:r>
                <a:rPr lang="en-CA" sz="3600" b="1" dirty="0">
                  <a:solidFill>
                    <a:srgbClr val="FF3399"/>
                  </a:solidFill>
                  <a:latin typeface="+mj-lt"/>
                </a:rPr>
                <a:t>-</a:t>
              </a:r>
            </a:p>
          </p:txBody>
        </p:sp>
      </p:grpSp>
    </p:spTree>
    <p:extLst>
      <p:ext uri="{BB962C8B-B14F-4D97-AF65-F5344CB8AC3E}">
        <p14:creationId xmlns:p14="http://schemas.microsoft.com/office/powerpoint/2010/main" val="227233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2806D78-0E6B-0078-1599-5C974FB3B2D1}"/>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pic>
        <p:nvPicPr>
          <p:cNvPr id="6" name="Picture 5">
            <a:extLst>
              <a:ext uri="{FF2B5EF4-FFF2-40B4-BE49-F238E27FC236}">
                <a16:creationId xmlns:a16="http://schemas.microsoft.com/office/drawing/2014/main" id="{4ED14F10-97D7-B7ED-4411-EA010962405D}"/>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4300" y="1428750"/>
            <a:ext cx="4610100" cy="3981450"/>
          </a:xfrm>
          <a:prstGeom prst="rect">
            <a:avLst/>
          </a:prstGeom>
        </p:spPr>
      </p:pic>
      <p:sp>
        <p:nvSpPr>
          <p:cNvPr id="4" name="Slide Number Placeholder 3"/>
          <p:cNvSpPr>
            <a:spLocks noGrp="1"/>
          </p:cNvSpPr>
          <p:nvPr>
            <p:ph type="sldNum" sz="quarter" idx="12"/>
          </p:nvPr>
        </p:nvSpPr>
        <p:spPr/>
        <p:txBody>
          <a:bodyPr/>
          <a:lstStyle/>
          <a:p>
            <a:fld id="{FB93D6B1-E71C-4F75-A3DE-D6304E2F182B}" type="slidenum">
              <a:rPr lang="en-US" altLang="en-US" smtClean="0"/>
              <a:pPr/>
              <a:t>15</a:t>
            </a:fld>
            <a:endParaRPr lang="en-US" altLang="en-US" dirty="0"/>
          </a:p>
        </p:txBody>
      </p:sp>
      <p:sp>
        <p:nvSpPr>
          <p:cNvPr id="7" name="TextBox 6"/>
          <p:cNvSpPr txBox="1"/>
          <p:nvPr/>
        </p:nvSpPr>
        <p:spPr>
          <a:xfrm>
            <a:off x="1071730" y="5490000"/>
            <a:ext cx="7157729" cy="892552"/>
          </a:xfrm>
          <a:prstGeom prst="rect">
            <a:avLst/>
          </a:prstGeom>
          <a:noFill/>
        </p:spPr>
        <p:txBody>
          <a:bodyPr wrap="none" rtlCol="0">
            <a:spAutoFit/>
          </a:bodyPr>
          <a:lstStyle/>
          <a:p>
            <a:pPr algn="ctr"/>
            <a:r>
              <a:rPr lang="en-CA" sz="2800" b="1" dirty="0">
                <a:latin typeface="Corbel" panose="020B0503020204020204" pitchFamily="34" charset="0"/>
              </a:rPr>
              <a:t>Anomaly</a:t>
            </a:r>
          </a:p>
          <a:p>
            <a:r>
              <a:rPr lang="en-CA" sz="2400" b="1" i="1" dirty="0">
                <a:latin typeface="Corbel" panose="020B0503020204020204" pitchFamily="34" charset="0"/>
              </a:rPr>
              <a:t>Predicted values normalized against average weather</a:t>
            </a:r>
          </a:p>
        </p:txBody>
      </p:sp>
      <p:sp>
        <p:nvSpPr>
          <p:cNvPr id="10" name="TextBox 9"/>
          <p:cNvSpPr txBox="1"/>
          <p:nvPr/>
        </p:nvSpPr>
        <p:spPr>
          <a:xfrm>
            <a:off x="443677" y="360000"/>
            <a:ext cx="8280000" cy="630600"/>
          </a:xfrm>
          <a:prstGeom prst="rect">
            <a:avLst/>
          </a:prstGeom>
          <a:noFill/>
        </p:spPr>
        <p:txBody>
          <a:bodyPr wrap="square" rtlCol="0">
            <a:noAutofit/>
          </a:bodyPr>
          <a:lstStyle/>
          <a:p>
            <a:pPr>
              <a:defRPr/>
            </a:pPr>
            <a:r>
              <a:rPr lang="en-CA" sz="3600" b="1" dirty="0">
                <a:solidFill>
                  <a:srgbClr val="C00000"/>
                </a:solidFill>
                <a:latin typeface="Calibri"/>
              </a:rPr>
              <a:t>NRCan-CFS Prediction: </a:t>
            </a:r>
            <a:r>
              <a:rPr lang="en-CA" sz="3600" b="1" dirty="0">
                <a:solidFill>
                  <a:srgbClr val="7030A0"/>
                </a:solidFill>
                <a:latin typeface="Calibri"/>
              </a:rPr>
              <a:t>April run</a:t>
            </a:r>
            <a:r>
              <a:rPr lang="en-CA" sz="3600" b="1" dirty="0">
                <a:solidFill>
                  <a:srgbClr val="C00000"/>
                </a:solidFill>
                <a:latin typeface="Calibri"/>
              </a:rPr>
              <a:t>, for May and June</a:t>
            </a:r>
            <a:endParaRPr lang="en-CA" sz="2400" b="1" dirty="0">
              <a:solidFill>
                <a:srgbClr val="008000"/>
              </a:solidFill>
              <a:latin typeface="Calibri"/>
            </a:endParaRPr>
          </a:p>
          <a:p>
            <a:pPr>
              <a:defRPr/>
            </a:pPr>
            <a:endParaRPr lang="en-CA" sz="3600" b="1" dirty="0">
              <a:solidFill>
                <a:srgbClr val="C00000"/>
              </a:solidFill>
              <a:latin typeface="Calibri"/>
            </a:endParaRPr>
          </a:p>
        </p:txBody>
      </p:sp>
      <p:sp>
        <p:nvSpPr>
          <p:cNvPr id="2" name="Rectangle 1">
            <a:extLst>
              <a:ext uri="{FF2B5EF4-FFF2-40B4-BE49-F238E27FC236}">
                <a16:creationId xmlns:a16="http://schemas.microsoft.com/office/drawing/2014/main" id="{1990985D-E833-DAFE-6F13-13482EB95F4B}"/>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pic>
        <p:nvPicPr>
          <p:cNvPr id="8" name="Picture 7">
            <a:extLst>
              <a:ext uri="{FF2B5EF4-FFF2-40B4-BE49-F238E27FC236}">
                <a16:creationId xmlns:a16="http://schemas.microsoft.com/office/drawing/2014/main" id="{2B16072D-96B0-F75C-1B65-022ECB6CE31A}"/>
              </a:ext>
            </a:extLst>
          </p:cNvPr>
          <p:cNvPicPr>
            <a:picLocks noChangeAspect="1"/>
          </p:cNvPicPr>
          <p:nvPr/>
        </p:nvPicPr>
        <p:blipFill rotWithShape="1">
          <a:blip r:embed="rId4"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463291" y="3106042"/>
            <a:ext cx="1392283" cy="1595871"/>
          </a:xfrm>
          <a:prstGeom prst="rect">
            <a:avLst/>
          </a:prstGeom>
        </p:spPr>
      </p:pic>
      <p:sp>
        <p:nvSpPr>
          <p:cNvPr id="12" name="TextBox 11">
            <a:extLst>
              <a:ext uri="{FF2B5EF4-FFF2-40B4-BE49-F238E27FC236}">
                <a16:creationId xmlns:a16="http://schemas.microsoft.com/office/drawing/2014/main" id="{4F4DB712-B227-9D19-FBC1-CEC470770C75}"/>
              </a:ext>
            </a:extLst>
          </p:cNvPr>
          <p:cNvSpPr txBox="1"/>
          <p:nvPr/>
        </p:nvSpPr>
        <p:spPr>
          <a:xfrm>
            <a:off x="888288" y="3269713"/>
            <a:ext cx="1965153" cy="369332"/>
          </a:xfrm>
          <a:prstGeom prst="rect">
            <a:avLst/>
          </a:prstGeom>
          <a:noFill/>
        </p:spPr>
        <p:txBody>
          <a:bodyPr wrap="none" rtlCol="0">
            <a:spAutoFit/>
          </a:bodyPr>
          <a:lstStyle/>
          <a:p>
            <a:r>
              <a:rPr lang="en-CA" sz="1800" b="1" dirty="0">
                <a:solidFill>
                  <a:srgbClr val="FF6600"/>
                </a:solidFill>
              </a:rPr>
              <a:t>Wind influence?</a:t>
            </a:r>
          </a:p>
        </p:txBody>
      </p:sp>
      <p:pic>
        <p:nvPicPr>
          <p:cNvPr id="13" name="Picture 12">
            <a:extLst>
              <a:ext uri="{FF2B5EF4-FFF2-40B4-BE49-F238E27FC236}">
                <a16:creationId xmlns:a16="http://schemas.microsoft.com/office/drawing/2014/main" id="{076E4A4A-01AF-5E5E-FC4C-CA2B434370DE}"/>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962400" y="1066800"/>
            <a:ext cx="4608000" cy="3979637"/>
          </a:xfrm>
          <a:prstGeom prst="rect">
            <a:avLst/>
          </a:prstGeom>
        </p:spPr>
      </p:pic>
      <p:sp>
        <p:nvSpPr>
          <p:cNvPr id="5" name="TextBox 4">
            <a:extLst>
              <a:ext uri="{FF2B5EF4-FFF2-40B4-BE49-F238E27FC236}">
                <a16:creationId xmlns:a16="http://schemas.microsoft.com/office/drawing/2014/main" id="{3ACBF981-169C-5EAF-15AE-91182427EC7A}"/>
              </a:ext>
            </a:extLst>
          </p:cNvPr>
          <p:cNvSpPr txBox="1"/>
          <p:nvPr/>
        </p:nvSpPr>
        <p:spPr>
          <a:xfrm>
            <a:off x="838200" y="3072825"/>
            <a:ext cx="7103227" cy="584775"/>
          </a:xfrm>
          <a:prstGeom prst="rect">
            <a:avLst/>
          </a:prstGeom>
          <a:solidFill>
            <a:schemeClr val="bg1"/>
          </a:solidFill>
          <a:ln w="19050">
            <a:solidFill>
              <a:srgbClr val="C00000"/>
            </a:solidFill>
          </a:ln>
        </p:spPr>
        <p:txBody>
          <a:bodyPr wrap="none" rtlCol="0">
            <a:spAutoFit/>
          </a:bodyPr>
          <a:lstStyle/>
          <a:p>
            <a:r>
              <a:rPr lang="en-CA" sz="3200" b="1" dirty="0">
                <a:solidFill>
                  <a:srgbClr val="C00000"/>
                </a:solidFill>
              </a:rPr>
              <a:t>This is not the most recent forecast</a:t>
            </a:r>
          </a:p>
        </p:txBody>
      </p:sp>
    </p:spTree>
    <p:extLst>
      <p:ext uri="{BB962C8B-B14F-4D97-AF65-F5344CB8AC3E}">
        <p14:creationId xmlns:p14="http://schemas.microsoft.com/office/powerpoint/2010/main" val="4208674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352DBBF-A17C-ABF2-EA78-2EFEF66B64E3}"/>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pic>
        <p:nvPicPr>
          <p:cNvPr id="5" name="Picture 4">
            <a:extLst>
              <a:ext uri="{FF2B5EF4-FFF2-40B4-BE49-F238E27FC236}">
                <a16:creationId xmlns:a16="http://schemas.microsoft.com/office/drawing/2014/main" id="{F8091DC1-80EE-1D83-9527-B421DD1CD7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761" y="1557847"/>
            <a:ext cx="4608000" cy="3979636"/>
          </a:xfrm>
          <a:prstGeom prst="rect">
            <a:avLst/>
          </a:prstGeom>
        </p:spPr>
      </p:pic>
      <p:sp>
        <p:nvSpPr>
          <p:cNvPr id="4" name="Slide Number Placeholder 3"/>
          <p:cNvSpPr>
            <a:spLocks noGrp="1"/>
          </p:cNvSpPr>
          <p:nvPr>
            <p:ph type="sldNum" sz="quarter" idx="12"/>
          </p:nvPr>
        </p:nvSpPr>
        <p:spPr/>
        <p:txBody>
          <a:bodyPr/>
          <a:lstStyle/>
          <a:p>
            <a:fld id="{FB93D6B1-E71C-4F75-A3DE-D6304E2F182B}" type="slidenum">
              <a:rPr lang="en-US" altLang="en-US" smtClean="0"/>
              <a:pPr/>
              <a:t>16</a:t>
            </a:fld>
            <a:endParaRPr lang="en-US" altLang="en-US" dirty="0"/>
          </a:p>
        </p:txBody>
      </p:sp>
      <p:sp>
        <p:nvSpPr>
          <p:cNvPr id="7" name="TextBox 6"/>
          <p:cNvSpPr txBox="1"/>
          <p:nvPr/>
        </p:nvSpPr>
        <p:spPr>
          <a:xfrm>
            <a:off x="1071730" y="5490000"/>
            <a:ext cx="7157729" cy="892552"/>
          </a:xfrm>
          <a:prstGeom prst="rect">
            <a:avLst/>
          </a:prstGeom>
          <a:noFill/>
        </p:spPr>
        <p:txBody>
          <a:bodyPr wrap="none" rtlCol="0">
            <a:spAutoFit/>
          </a:bodyPr>
          <a:lstStyle/>
          <a:p>
            <a:pPr algn="ctr"/>
            <a:r>
              <a:rPr lang="en-CA" sz="2800" b="1" dirty="0">
                <a:latin typeface="Corbel" panose="020B0503020204020204" pitchFamily="34" charset="0"/>
              </a:rPr>
              <a:t>Anomaly</a:t>
            </a:r>
          </a:p>
          <a:p>
            <a:r>
              <a:rPr lang="en-CA" sz="2400" b="1" i="1" dirty="0">
                <a:latin typeface="Corbel" panose="020B0503020204020204" pitchFamily="34" charset="0"/>
              </a:rPr>
              <a:t>Predicted values normalized against average weather</a:t>
            </a:r>
          </a:p>
        </p:txBody>
      </p:sp>
      <p:sp>
        <p:nvSpPr>
          <p:cNvPr id="10" name="TextBox 9"/>
          <p:cNvSpPr txBox="1"/>
          <p:nvPr/>
        </p:nvSpPr>
        <p:spPr>
          <a:xfrm>
            <a:off x="435245" y="329311"/>
            <a:ext cx="8536515" cy="1152000"/>
          </a:xfrm>
          <a:prstGeom prst="rect">
            <a:avLst/>
          </a:prstGeom>
          <a:noFill/>
        </p:spPr>
        <p:txBody>
          <a:bodyPr wrap="square" rtlCol="0">
            <a:noAutofit/>
          </a:bodyPr>
          <a:lstStyle/>
          <a:p>
            <a:pPr>
              <a:defRPr/>
            </a:pPr>
            <a:r>
              <a:rPr lang="en-CA" sz="3600" b="1" dirty="0">
                <a:solidFill>
                  <a:srgbClr val="C00000"/>
                </a:solidFill>
                <a:latin typeface="Calibri"/>
              </a:rPr>
              <a:t>NRCan-CFS Prediction: </a:t>
            </a:r>
            <a:r>
              <a:rPr lang="en-CA" sz="3600" b="1" dirty="0">
                <a:solidFill>
                  <a:srgbClr val="FF6600"/>
                </a:solidFill>
                <a:latin typeface="Calibri"/>
              </a:rPr>
              <a:t>May run</a:t>
            </a:r>
            <a:r>
              <a:rPr lang="en-CA" sz="3600" b="1" dirty="0">
                <a:solidFill>
                  <a:srgbClr val="C00000"/>
                </a:solidFill>
                <a:latin typeface="Calibri"/>
              </a:rPr>
              <a:t>, for May and June</a:t>
            </a:r>
            <a:endParaRPr lang="en-CA" sz="2400" b="1" dirty="0">
              <a:solidFill>
                <a:srgbClr val="008000"/>
              </a:solidFill>
              <a:latin typeface="Calibri"/>
            </a:endParaRPr>
          </a:p>
          <a:p>
            <a:pPr>
              <a:defRPr/>
            </a:pPr>
            <a:endParaRPr lang="en-CA" sz="3600" b="1" dirty="0">
              <a:solidFill>
                <a:srgbClr val="C00000"/>
              </a:solidFill>
              <a:latin typeface="Calibri"/>
            </a:endParaRPr>
          </a:p>
        </p:txBody>
      </p:sp>
      <p:sp>
        <p:nvSpPr>
          <p:cNvPr id="2" name="Rectangle 1">
            <a:extLst>
              <a:ext uri="{FF2B5EF4-FFF2-40B4-BE49-F238E27FC236}">
                <a16:creationId xmlns:a16="http://schemas.microsoft.com/office/drawing/2014/main" id="{DB46A2D3-BB46-B9CA-E88E-08084C748FE7}"/>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pic>
        <p:nvPicPr>
          <p:cNvPr id="6" name="Picture 5">
            <a:extLst>
              <a:ext uri="{FF2B5EF4-FFF2-40B4-BE49-F238E27FC236}">
                <a16:creationId xmlns:a16="http://schemas.microsoft.com/office/drawing/2014/main" id="{F13D3592-D2E6-12A2-9E8A-C49F8C2F662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46000" y="1076299"/>
            <a:ext cx="4608000" cy="3979636"/>
          </a:xfrm>
          <a:prstGeom prst="rect">
            <a:avLst/>
          </a:prstGeom>
        </p:spPr>
      </p:pic>
      <p:sp>
        <p:nvSpPr>
          <p:cNvPr id="8" name="TextBox 7">
            <a:extLst>
              <a:ext uri="{FF2B5EF4-FFF2-40B4-BE49-F238E27FC236}">
                <a16:creationId xmlns:a16="http://schemas.microsoft.com/office/drawing/2014/main" id="{1EF7FC82-9DCB-256F-F7CE-1181F319EFAB}"/>
              </a:ext>
            </a:extLst>
          </p:cNvPr>
          <p:cNvSpPr txBox="1"/>
          <p:nvPr/>
        </p:nvSpPr>
        <p:spPr>
          <a:xfrm>
            <a:off x="914400" y="3072825"/>
            <a:ext cx="7103227" cy="584775"/>
          </a:xfrm>
          <a:prstGeom prst="rect">
            <a:avLst/>
          </a:prstGeom>
          <a:solidFill>
            <a:schemeClr val="bg1"/>
          </a:solidFill>
          <a:ln w="19050">
            <a:solidFill>
              <a:srgbClr val="7030A0"/>
            </a:solidFill>
          </a:ln>
        </p:spPr>
        <p:txBody>
          <a:bodyPr wrap="none" rtlCol="0">
            <a:spAutoFit/>
          </a:bodyPr>
          <a:lstStyle/>
          <a:p>
            <a:r>
              <a:rPr lang="en-CA" sz="3200" b="1" dirty="0">
                <a:solidFill>
                  <a:srgbClr val="7030A0"/>
                </a:solidFill>
              </a:rPr>
              <a:t>This is not the most recent forecast</a:t>
            </a:r>
          </a:p>
        </p:txBody>
      </p:sp>
    </p:spTree>
    <p:extLst>
      <p:ext uri="{BB962C8B-B14F-4D97-AF65-F5344CB8AC3E}">
        <p14:creationId xmlns:p14="http://schemas.microsoft.com/office/powerpoint/2010/main" val="2827293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352DBBF-A17C-ABF2-EA78-2EFEF66B64E3}"/>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4" name="Slide Number Placeholder 3"/>
          <p:cNvSpPr>
            <a:spLocks noGrp="1"/>
          </p:cNvSpPr>
          <p:nvPr>
            <p:ph type="sldNum" sz="quarter" idx="12"/>
          </p:nvPr>
        </p:nvSpPr>
        <p:spPr/>
        <p:txBody>
          <a:bodyPr/>
          <a:lstStyle/>
          <a:p>
            <a:fld id="{FB93D6B1-E71C-4F75-A3DE-D6304E2F182B}" type="slidenum">
              <a:rPr lang="en-US" altLang="en-US" smtClean="0"/>
              <a:pPr/>
              <a:t>17</a:t>
            </a:fld>
            <a:endParaRPr lang="en-US" altLang="en-US" dirty="0"/>
          </a:p>
        </p:txBody>
      </p:sp>
      <p:sp>
        <p:nvSpPr>
          <p:cNvPr id="10" name="TextBox 9"/>
          <p:cNvSpPr txBox="1"/>
          <p:nvPr/>
        </p:nvSpPr>
        <p:spPr>
          <a:xfrm>
            <a:off x="1" y="329311"/>
            <a:ext cx="9144000" cy="813689"/>
          </a:xfrm>
          <a:prstGeom prst="rect">
            <a:avLst/>
          </a:prstGeom>
          <a:noFill/>
        </p:spPr>
        <p:txBody>
          <a:bodyPr wrap="square" rtlCol="0">
            <a:noAutofit/>
          </a:bodyPr>
          <a:lstStyle/>
          <a:p>
            <a:pPr marL="0" marR="0" lvl="0" indent="0" algn="ctr" defTabSz="342891" rtl="0" eaLnBrk="1" fontAlgn="base" latinLnBrk="0" hangingPunct="1">
              <a:lnSpc>
                <a:spcPct val="100000"/>
              </a:lnSpc>
              <a:spcBef>
                <a:spcPct val="0"/>
              </a:spcBef>
              <a:spcAft>
                <a:spcPct val="0"/>
              </a:spcAft>
              <a:buClrTx/>
              <a:buSzTx/>
              <a:buFontTx/>
              <a:buNone/>
              <a:tabLst/>
              <a:defRPr/>
            </a:pPr>
            <a:r>
              <a:rPr kumimoji="0" lang="en-CA" sz="3600" b="1" i="0" u="none" strike="noStrike" kern="1200" cap="none" spc="0" normalizeH="0" baseline="0" noProof="0" dirty="0">
                <a:ln>
                  <a:noFill/>
                </a:ln>
                <a:solidFill>
                  <a:srgbClr val="C00000"/>
                </a:solidFill>
                <a:effectLst/>
                <a:uLnTx/>
                <a:uFillTx/>
                <a:latin typeface="Myriad Pro"/>
              </a:rPr>
              <a:t>Why </a:t>
            </a:r>
            <a:r>
              <a:rPr lang="en-CA" sz="3600" b="1" dirty="0">
                <a:solidFill>
                  <a:srgbClr val="C00000"/>
                </a:solidFill>
              </a:rPr>
              <a:t>did</a:t>
            </a:r>
            <a:r>
              <a:rPr kumimoji="0" lang="en-CA" sz="3600" b="1" i="0" u="none" strike="noStrike" kern="1200" cap="none" spc="0" normalizeH="0" baseline="0" noProof="0" dirty="0">
                <a:ln>
                  <a:noFill/>
                </a:ln>
                <a:solidFill>
                  <a:srgbClr val="C00000"/>
                </a:solidFill>
                <a:effectLst/>
                <a:uLnTx/>
                <a:uFillTx/>
                <a:latin typeface="Myriad Pro"/>
              </a:rPr>
              <a:t> April and May Forecasts Differ? </a:t>
            </a:r>
            <a:endParaRPr kumimoji="0" lang="en-US" sz="3600" b="1" i="0" u="none" strike="noStrike" kern="1200" cap="none" spc="0" normalizeH="0" baseline="0" noProof="0" dirty="0">
              <a:ln>
                <a:noFill/>
              </a:ln>
              <a:solidFill>
                <a:srgbClr val="C00000"/>
              </a:solidFill>
              <a:effectLst/>
              <a:uLnTx/>
              <a:uFillTx/>
              <a:latin typeface="Myriad Pro"/>
            </a:endParaRPr>
          </a:p>
        </p:txBody>
      </p:sp>
      <p:sp>
        <p:nvSpPr>
          <p:cNvPr id="2" name="Rectangle 1">
            <a:extLst>
              <a:ext uri="{FF2B5EF4-FFF2-40B4-BE49-F238E27FC236}">
                <a16:creationId xmlns:a16="http://schemas.microsoft.com/office/drawing/2014/main" id="{DB46A2D3-BB46-B9CA-E88E-08084C748FE7}"/>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pic>
        <p:nvPicPr>
          <p:cNvPr id="9" name="Picture 8">
            <a:extLst>
              <a:ext uri="{FF2B5EF4-FFF2-40B4-BE49-F238E27FC236}">
                <a16:creationId xmlns:a16="http://schemas.microsoft.com/office/drawing/2014/main" id="{E28D576B-6598-B021-6AE6-04B71D5502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1900" y="1004400"/>
            <a:ext cx="3361500" cy="4482000"/>
          </a:xfrm>
          <a:prstGeom prst="rect">
            <a:avLst/>
          </a:prstGeom>
          <a:ln>
            <a:solidFill>
              <a:srgbClr val="CC00CC"/>
            </a:solidFill>
          </a:ln>
        </p:spPr>
      </p:pic>
      <p:pic>
        <p:nvPicPr>
          <p:cNvPr id="11" name="Picture 10">
            <a:extLst>
              <a:ext uri="{FF2B5EF4-FFF2-40B4-BE49-F238E27FC236}">
                <a16:creationId xmlns:a16="http://schemas.microsoft.com/office/drawing/2014/main" id="{44F77977-1784-3984-4C2F-B7D90809A2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6800" y="1004400"/>
            <a:ext cx="3361500" cy="4482000"/>
          </a:xfrm>
          <a:prstGeom prst="rect">
            <a:avLst/>
          </a:prstGeom>
          <a:ln w="12700">
            <a:solidFill>
              <a:srgbClr val="CC00CC"/>
            </a:solidFill>
          </a:ln>
        </p:spPr>
      </p:pic>
      <p:sp>
        <p:nvSpPr>
          <p:cNvPr id="12" name="Oval 11">
            <a:extLst>
              <a:ext uri="{FF2B5EF4-FFF2-40B4-BE49-F238E27FC236}">
                <a16:creationId xmlns:a16="http://schemas.microsoft.com/office/drawing/2014/main" id="{355CE2C5-AE1D-1C77-B0F9-03B92C74DC4C}"/>
              </a:ext>
            </a:extLst>
          </p:cNvPr>
          <p:cNvSpPr>
            <a:spLocks noChangeAspect="1"/>
          </p:cNvSpPr>
          <p:nvPr/>
        </p:nvSpPr>
        <p:spPr>
          <a:xfrm>
            <a:off x="5312386" y="1524000"/>
            <a:ext cx="1164614" cy="1164614"/>
          </a:xfrm>
          <a:prstGeom prst="ellipse">
            <a:avLst/>
          </a:prstGeom>
          <a:noFill/>
          <a:ln w="2540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3" name="Oval 12">
            <a:extLst>
              <a:ext uri="{FF2B5EF4-FFF2-40B4-BE49-F238E27FC236}">
                <a16:creationId xmlns:a16="http://schemas.microsoft.com/office/drawing/2014/main" id="{FC8A28B2-27BF-4A94-9507-E49124E2165F}"/>
              </a:ext>
            </a:extLst>
          </p:cNvPr>
          <p:cNvSpPr>
            <a:spLocks noChangeAspect="1"/>
          </p:cNvSpPr>
          <p:nvPr/>
        </p:nvSpPr>
        <p:spPr>
          <a:xfrm>
            <a:off x="5312386" y="3733800"/>
            <a:ext cx="1164614" cy="1164614"/>
          </a:xfrm>
          <a:prstGeom prst="ellipse">
            <a:avLst/>
          </a:prstGeom>
          <a:noFill/>
          <a:ln w="2540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4" name="Oval 13">
            <a:extLst>
              <a:ext uri="{FF2B5EF4-FFF2-40B4-BE49-F238E27FC236}">
                <a16:creationId xmlns:a16="http://schemas.microsoft.com/office/drawing/2014/main" id="{7C314583-56EA-D15F-AD00-88C057B48106}"/>
              </a:ext>
            </a:extLst>
          </p:cNvPr>
          <p:cNvSpPr>
            <a:spLocks noChangeAspect="1"/>
          </p:cNvSpPr>
          <p:nvPr/>
        </p:nvSpPr>
        <p:spPr>
          <a:xfrm>
            <a:off x="1874686" y="1524000"/>
            <a:ext cx="1164614" cy="1164614"/>
          </a:xfrm>
          <a:prstGeom prst="ellipse">
            <a:avLst/>
          </a:prstGeom>
          <a:noFill/>
          <a:ln w="2540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5" name="Oval 14">
            <a:extLst>
              <a:ext uri="{FF2B5EF4-FFF2-40B4-BE49-F238E27FC236}">
                <a16:creationId xmlns:a16="http://schemas.microsoft.com/office/drawing/2014/main" id="{DA05BE77-85AB-FF7D-7648-AF1DA7D765AC}"/>
              </a:ext>
            </a:extLst>
          </p:cNvPr>
          <p:cNvSpPr>
            <a:spLocks noChangeAspect="1"/>
          </p:cNvSpPr>
          <p:nvPr/>
        </p:nvSpPr>
        <p:spPr>
          <a:xfrm>
            <a:off x="1896300" y="3733800"/>
            <a:ext cx="1164614" cy="1164614"/>
          </a:xfrm>
          <a:prstGeom prst="ellipse">
            <a:avLst/>
          </a:prstGeom>
          <a:noFill/>
          <a:ln w="2540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6" name="TextBox 15">
            <a:extLst>
              <a:ext uri="{FF2B5EF4-FFF2-40B4-BE49-F238E27FC236}">
                <a16:creationId xmlns:a16="http://schemas.microsoft.com/office/drawing/2014/main" id="{13D818E6-9429-0ADC-474B-0C00ED7FCFB2}"/>
              </a:ext>
            </a:extLst>
          </p:cNvPr>
          <p:cNvSpPr txBox="1"/>
          <p:nvPr/>
        </p:nvSpPr>
        <p:spPr>
          <a:xfrm>
            <a:off x="266700" y="5531367"/>
            <a:ext cx="8686800" cy="945633"/>
          </a:xfrm>
          <a:prstGeom prst="rect">
            <a:avLst/>
          </a:prstGeom>
          <a:noFill/>
        </p:spPr>
        <p:txBody>
          <a:bodyPr wrap="square" rtlCol="0">
            <a:noAutofit/>
          </a:bodyPr>
          <a:lstStyle/>
          <a:p>
            <a:r>
              <a:rPr lang="en-CA" sz="2800" b="1" dirty="0">
                <a:latin typeface="Corbel" panose="020B0503020204020204" pitchFamily="34" charset="0"/>
              </a:rPr>
              <a:t>Canadian Seasonal to Interannual Prediction System:</a:t>
            </a:r>
          </a:p>
          <a:p>
            <a:pPr marL="536575" indent="-180975">
              <a:buFont typeface="Arial" panose="020B0604020202020204" pitchFamily="34" charset="0"/>
              <a:buChar char="•"/>
            </a:pPr>
            <a:r>
              <a:rPr lang="en-CA" sz="2400" b="1" dirty="0">
                <a:latin typeface="Corbel" panose="020B0503020204020204" pitchFamily="34" charset="0"/>
              </a:rPr>
              <a:t>CanCM4i + GEM5-NEMO</a:t>
            </a:r>
          </a:p>
          <a:p>
            <a:endParaRPr lang="en-CA" sz="2800" b="1" dirty="0">
              <a:latin typeface="Corbel" panose="020B0503020204020204" pitchFamily="34" charset="0"/>
            </a:endParaRPr>
          </a:p>
          <a:p>
            <a:pPr marL="180970"/>
            <a:endParaRPr lang="en-CA" sz="2000" b="1" dirty="0">
              <a:latin typeface="Corbel" panose="020B0503020204020204" pitchFamily="34" charset="0"/>
            </a:endParaRPr>
          </a:p>
        </p:txBody>
      </p:sp>
    </p:spTree>
    <p:extLst>
      <p:ext uri="{BB962C8B-B14F-4D97-AF65-F5344CB8AC3E}">
        <p14:creationId xmlns:p14="http://schemas.microsoft.com/office/powerpoint/2010/main" val="27088743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38BEE91-185B-847A-649A-7A2B752580D0}"/>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2" name="TextBox 1"/>
          <p:cNvSpPr txBox="1"/>
          <p:nvPr/>
        </p:nvSpPr>
        <p:spPr>
          <a:xfrm>
            <a:off x="396000" y="360005"/>
            <a:ext cx="8280000" cy="646331"/>
          </a:xfrm>
          <a:prstGeom prst="rect">
            <a:avLst/>
          </a:prstGeom>
          <a:noFill/>
        </p:spPr>
        <p:txBody>
          <a:bodyPr wrap="square" rtlCol="0">
            <a:noAutofit/>
          </a:bodyPr>
          <a:lstStyle/>
          <a:p>
            <a:r>
              <a:rPr lang="en-CA" sz="3600" b="1" dirty="0">
                <a:solidFill>
                  <a:srgbClr val="C00000"/>
                </a:solidFill>
                <a:latin typeface="+mj-lt"/>
              </a:rPr>
              <a:t>Climate Ensemble Data: </a:t>
            </a:r>
            <a:r>
              <a:rPr lang="en-CA" sz="3600" b="1" dirty="0" err="1">
                <a:solidFill>
                  <a:srgbClr val="C00000"/>
                </a:solidFill>
                <a:latin typeface="+mj-lt"/>
              </a:rPr>
              <a:t>CanSIPS</a:t>
            </a:r>
            <a:endParaRPr lang="en-CA" sz="3600" b="1" dirty="0">
              <a:solidFill>
                <a:srgbClr val="C00000"/>
              </a:solidFill>
              <a:latin typeface="+mj-lt"/>
            </a:endParaRPr>
          </a:p>
        </p:txBody>
      </p:sp>
      <p:sp>
        <p:nvSpPr>
          <p:cNvPr id="3" name="TextBox 2"/>
          <p:cNvSpPr txBox="1"/>
          <p:nvPr/>
        </p:nvSpPr>
        <p:spPr>
          <a:xfrm>
            <a:off x="228600" y="1066800"/>
            <a:ext cx="8686800" cy="5221618"/>
          </a:xfrm>
          <a:prstGeom prst="rect">
            <a:avLst/>
          </a:prstGeom>
          <a:noFill/>
        </p:spPr>
        <p:txBody>
          <a:bodyPr wrap="square" rtlCol="0">
            <a:noAutofit/>
          </a:bodyPr>
          <a:lstStyle/>
          <a:p>
            <a:pPr marL="182558" indent="-182558">
              <a:buFont typeface="Arial" panose="020B0604020202020204" pitchFamily="34" charset="0"/>
              <a:buChar char="•"/>
            </a:pPr>
            <a:r>
              <a:rPr lang="en-CA" sz="2800" b="1" dirty="0">
                <a:latin typeface="Corbel" panose="020B0503020204020204" pitchFamily="34" charset="0"/>
              </a:rPr>
              <a:t>Models developed by Canadian Centre for Climate Modeling and Analysis</a:t>
            </a:r>
          </a:p>
          <a:p>
            <a:pPr marL="182558" indent="-182558">
              <a:buFont typeface="Arial" panose="020B0604020202020204" pitchFamily="34" charset="0"/>
              <a:buChar char="•"/>
            </a:pPr>
            <a:endParaRPr lang="en-CA" sz="1200" b="1" dirty="0">
              <a:latin typeface="Corbel" panose="020B0503020204020204" pitchFamily="34" charset="0"/>
            </a:endParaRPr>
          </a:p>
          <a:p>
            <a:pPr marL="536561" indent="-161921">
              <a:buFont typeface="Arial" panose="020B0604020202020204" pitchFamily="34" charset="0"/>
              <a:buChar char="•"/>
            </a:pPr>
            <a:r>
              <a:rPr lang="en-CA" sz="2400" b="1" dirty="0">
                <a:latin typeface="Corbel" panose="020B0503020204020204" pitchFamily="34" charset="0"/>
              </a:rPr>
              <a:t>CanCM4i</a:t>
            </a:r>
          </a:p>
          <a:p>
            <a:pPr marL="536561" indent="-161921">
              <a:buFont typeface="Arial" panose="020B0604020202020204" pitchFamily="34" charset="0"/>
              <a:buChar char="•"/>
            </a:pPr>
            <a:endParaRPr lang="en-CA" sz="2400" b="1" dirty="0">
              <a:latin typeface="Corbel" panose="020B0503020204020204" pitchFamily="34" charset="0"/>
            </a:endParaRPr>
          </a:p>
          <a:p>
            <a:pPr marL="536561" indent="-161921">
              <a:buFont typeface="Arial" panose="020B0604020202020204" pitchFamily="34" charset="0"/>
              <a:buChar char="•"/>
            </a:pPr>
            <a:r>
              <a:rPr lang="en-CA" sz="2400" b="1" dirty="0">
                <a:latin typeface="Corbel" panose="020B0503020204020204" pitchFamily="34" charset="0"/>
              </a:rPr>
              <a:t>GEM-NEMO: Global Environmental Multiscale – Nucleus for European Modeling of the Ocean</a:t>
            </a:r>
          </a:p>
          <a:p>
            <a:pPr marL="342891" indent="-161921">
              <a:buFont typeface="Arial" panose="020B0604020202020204" pitchFamily="34" charset="0"/>
              <a:buChar char="•"/>
            </a:pPr>
            <a:endParaRPr lang="en-CA" sz="1200" b="1" dirty="0">
              <a:latin typeface="Corbel" panose="020B0503020204020204" pitchFamily="34" charset="0"/>
            </a:endParaRPr>
          </a:p>
          <a:p>
            <a:pPr marL="182558" indent="-182558">
              <a:buFont typeface="Arial" panose="020B0604020202020204" pitchFamily="34" charset="0"/>
              <a:buChar char="•"/>
            </a:pPr>
            <a:r>
              <a:rPr lang="en-CA" sz="2800" b="1" dirty="0">
                <a:latin typeface="Corbel" panose="020B0503020204020204" pitchFamily="34" charset="0"/>
              </a:rPr>
              <a:t>10-member ensembles producing 12-month forecasts</a:t>
            </a:r>
          </a:p>
          <a:p>
            <a:pPr marL="182558" indent="-182558">
              <a:buFont typeface="Arial" panose="020B0604020202020204" pitchFamily="34" charset="0"/>
              <a:buChar char="•"/>
            </a:pPr>
            <a:endParaRPr lang="en-CA" sz="1200" b="1" dirty="0">
              <a:latin typeface="Corbel" panose="020B0503020204020204" pitchFamily="34" charset="0"/>
            </a:endParaRPr>
          </a:p>
          <a:p>
            <a:pPr marL="182558" indent="-182558">
              <a:buFont typeface="Arial" panose="020B0604020202020204" pitchFamily="34" charset="0"/>
              <a:buChar char="•"/>
            </a:pPr>
            <a:r>
              <a:rPr lang="en-CA" sz="2800" b="1" dirty="0">
                <a:latin typeface="Corbel" panose="020B0503020204020204" pitchFamily="34" charset="0"/>
              </a:rPr>
              <a:t>NRCan uses temperature and precipitation data</a:t>
            </a:r>
          </a:p>
          <a:p>
            <a:pPr marL="182558" indent="-182558">
              <a:buFont typeface="Arial" panose="020B0604020202020204" pitchFamily="34" charset="0"/>
              <a:buChar char="•"/>
            </a:pPr>
            <a:endParaRPr lang="en-CA" sz="2800" b="1" dirty="0">
              <a:latin typeface="Corbel" panose="020B0503020204020204" pitchFamily="34" charset="0"/>
            </a:endParaRPr>
          </a:p>
          <a:p>
            <a:pPr marL="182558" indent="-182558">
              <a:buFont typeface="Arial" panose="020B0604020202020204" pitchFamily="34" charset="0"/>
              <a:buChar char="•"/>
            </a:pPr>
            <a:r>
              <a:rPr lang="en-CA" sz="2800" b="1" dirty="0">
                <a:latin typeface="Corbel" panose="020B0503020204020204" pitchFamily="34" charset="0"/>
              </a:rPr>
              <a:t>Skill of climate forecasts often best in coastal areas, poorer in lee of mountain ranges</a:t>
            </a:r>
          </a:p>
          <a:p>
            <a:pPr marL="180970"/>
            <a:endParaRPr lang="en-CA" sz="2000" b="1" dirty="0">
              <a:latin typeface="Corbel" panose="020B0503020204020204" pitchFamily="34" charset="0"/>
            </a:endParaRPr>
          </a:p>
        </p:txBody>
      </p:sp>
      <p:sp>
        <p:nvSpPr>
          <p:cNvPr id="4" name="Slide Number Placeholder 3"/>
          <p:cNvSpPr>
            <a:spLocks noGrp="1"/>
          </p:cNvSpPr>
          <p:nvPr>
            <p:ph type="sldNum" sz="quarter" idx="12"/>
          </p:nvPr>
        </p:nvSpPr>
        <p:spPr/>
        <p:txBody>
          <a:bodyPr/>
          <a:lstStyle/>
          <a:p>
            <a:fld id="{FB93D6B1-E71C-4F75-A3DE-D6304E2F182B}" type="slidenum">
              <a:rPr lang="en-US" altLang="en-US" smtClean="0"/>
              <a:pPr/>
              <a:t>18</a:t>
            </a:fld>
            <a:endParaRPr lang="en-US" altLang="en-US" dirty="0"/>
          </a:p>
        </p:txBody>
      </p:sp>
      <p:sp>
        <p:nvSpPr>
          <p:cNvPr id="7" name="Rectangle 6">
            <a:extLst>
              <a:ext uri="{FF2B5EF4-FFF2-40B4-BE49-F238E27FC236}">
                <a16:creationId xmlns:a16="http://schemas.microsoft.com/office/drawing/2014/main" id="{A0DAD2C5-C8F4-40B9-206B-5D2A563D7050}"/>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Tree>
    <p:extLst>
      <p:ext uri="{BB962C8B-B14F-4D97-AF65-F5344CB8AC3E}">
        <p14:creationId xmlns:p14="http://schemas.microsoft.com/office/powerpoint/2010/main" val="13324932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92E5300-2347-189F-C70F-269990104BBA}"/>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4" name="Slide Number Placeholder 3"/>
          <p:cNvSpPr>
            <a:spLocks noGrp="1"/>
          </p:cNvSpPr>
          <p:nvPr>
            <p:ph type="sldNum" sz="quarter" idx="12"/>
          </p:nvPr>
        </p:nvSpPr>
        <p:spPr/>
        <p:txBody>
          <a:bodyPr/>
          <a:lstStyle/>
          <a:p>
            <a:fld id="{FB93D6B1-E71C-4F75-A3DE-D6304E2F182B}" type="slidenum">
              <a:rPr lang="en-US" altLang="en-US" smtClean="0"/>
              <a:pPr/>
              <a:t>19</a:t>
            </a:fld>
            <a:endParaRPr lang="en-US" altLang="en-US" dirty="0"/>
          </a:p>
        </p:txBody>
      </p:sp>
      <p:sp>
        <p:nvSpPr>
          <p:cNvPr id="8" name="Rectangle 4"/>
          <p:cNvSpPr txBox="1">
            <a:spLocks noChangeArrowheads="1"/>
          </p:cNvSpPr>
          <p:nvPr/>
        </p:nvSpPr>
        <p:spPr>
          <a:xfrm>
            <a:off x="457200" y="274639"/>
            <a:ext cx="8229600" cy="1143000"/>
          </a:xfrm>
          <a:prstGeom prst="rect">
            <a:avLst/>
          </a:prstGeom>
        </p:spPr>
        <p:txBody>
          <a:bodyPr/>
          <a:lstStyle>
            <a:lvl1pPr algn="l" defTabSz="342900" rtl="0" eaLnBrk="0" fontAlgn="base" hangingPunct="0">
              <a:spcBef>
                <a:spcPct val="0"/>
              </a:spcBef>
              <a:spcAft>
                <a:spcPct val="0"/>
              </a:spcAft>
              <a:defRPr sz="2700" b="1" kern="1200">
                <a:solidFill>
                  <a:srgbClr val="306120"/>
                </a:solidFill>
                <a:latin typeface="Myriad Pro"/>
                <a:ea typeface="Myriad Pro"/>
                <a:cs typeface="Myriad Pro"/>
              </a:defRPr>
            </a:lvl1pPr>
            <a:lvl2pPr algn="l" defTabSz="342900" rtl="0" eaLnBrk="0" fontAlgn="base" hangingPunct="0">
              <a:spcBef>
                <a:spcPct val="0"/>
              </a:spcBef>
              <a:spcAft>
                <a:spcPct val="0"/>
              </a:spcAft>
              <a:defRPr sz="2700" b="1">
                <a:solidFill>
                  <a:srgbClr val="306120"/>
                </a:solidFill>
                <a:latin typeface="Myriad Pro"/>
                <a:ea typeface="Myriad Pro"/>
                <a:cs typeface="Myriad Pro"/>
              </a:defRPr>
            </a:lvl2pPr>
            <a:lvl3pPr algn="l" defTabSz="342900" rtl="0" eaLnBrk="0" fontAlgn="base" hangingPunct="0">
              <a:spcBef>
                <a:spcPct val="0"/>
              </a:spcBef>
              <a:spcAft>
                <a:spcPct val="0"/>
              </a:spcAft>
              <a:defRPr sz="2700" b="1">
                <a:solidFill>
                  <a:srgbClr val="306120"/>
                </a:solidFill>
                <a:latin typeface="Myriad Pro"/>
                <a:ea typeface="Myriad Pro"/>
                <a:cs typeface="Myriad Pro"/>
              </a:defRPr>
            </a:lvl3pPr>
            <a:lvl4pPr algn="l" defTabSz="342900" rtl="0" eaLnBrk="0" fontAlgn="base" hangingPunct="0">
              <a:spcBef>
                <a:spcPct val="0"/>
              </a:spcBef>
              <a:spcAft>
                <a:spcPct val="0"/>
              </a:spcAft>
              <a:defRPr sz="2700" b="1">
                <a:solidFill>
                  <a:srgbClr val="306120"/>
                </a:solidFill>
                <a:latin typeface="Myriad Pro"/>
                <a:ea typeface="Myriad Pro"/>
                <a:cs typeface="Myriad Pro"/>
              </a:defRPr>
            </a:lvl4pPr>
            <a:lvl5pPr algn="l" defTabSz="342900" rtl="0" eaLnBrk="0" fontAlgn="base" hangingPunct="0">
              <a:spcBef>
                <a:spcPct val="0"/>
              </a:spcBef>
              <a:spcAft>
                <a:spcPct val="0"/>
              </a:spcAft>
              <a:defRPr sz="2700" b="1">
                <a:solidFill>
                  <a:srgbClr val="306120"/>
                </a:solidFill>
                <a:latin typeface="Myriad Pro"/>
                <a:ea typeface="Myriad Pro"/>
                <a:cs typeface="Myriad Pro"/>
              </a:defRPr>
            </a:lvl5pPr>
            <a:lvl6pPr marL="342900" algn="l" defTabSz="342900" rtl="0" fontAlgn="base">
              <a:spcBef>
                <a:spcPct val="0"/>
              </a:spcBef>
              <a:spcAft>
                <a:spcPct val="0"/>
              </a:spcAft>
              <a:defRPr sz="2700" b="1">
                <a:solidFill>
                  <a:srgbClr val="306120"/>
                </a:solidFill>
                <a:latin typeface="Myriad Pro"/>
                <a:ea typeface="Myriad Pro"/>
                <a:cs typeface="Myriad Pro"/>
              </a:defRPr>
            </a:lvl6pPr>
            <a:lvl7pPr marL="685800" algn="l" defTabSz="342900" rtl="0" fontAlgn="base">
              <a:spcBef>
                <a:spcPct val="0"/>
              </a:spcBef>
              <a:spcAft>
                <a:spcPct val="0"/>
              </a:spcAft>
              <a:defRPr sz="2700" b="1">
                <a:solidFill>
                  <a:srgbClr val="306120"/>
                </a:solidFill>
                <a:latin typeface="Myriad Pro"/>
                <a:ea typeface="Myriad Pro"/>
                <a:cs typeface="Myriad Pro"/>
              </a:defRPr>
            </a:lvl7pPr>
            <a:lvl8pPr marL="1028700" algn="l" defTabSz="342900" rtl="0" fontAlgn="base">
              <a:spcBef>
                <a:spcPct val="0"/>
              </a:spcBef>
              <a:spcAft>
                <a:spcPct val="0"/>
              </a:spcAft>
              <a:defRPr sz="2700" b="1">
                <a:solidFill>
                  <a:srgbClr val="306120"/>
                </a:solidFill>
                <a:latin typeface="Myriad Pro"/>
                <a:ea typeface="Myriad Pro"/>
                <a:cs typeface="Myriad Pro"/>
              </a:defRPr>
            </a:lvl8pPr>
            <a:lvl9pPr marL="1371600" algn="l" defTabSz="342900" rtl="0" fontAlgn="base">
              <a:spcBef>
                <a:spcPct val="0"/>
              </a:spcBef>
              <a:spcAft>
                <a:spcPct val="0"/>
              </a:spcAft>
              <a:defRPr sz="2700" b="1">
                <a:solidFill>
                  <a:srgbClr val="306120"/>
                </a:solidFill>
                <a:latin typeface="Myriad Pro"/>
                <a:ea typeface="Myriad Pro"/>
                <a:cs typeface="Myriad Pro"/>
              </a:defRPr>
            </a:lvl9pPr>
          </a:lstStyle>
          <a:p>
            <a:pPr eaLnBrk="1" hangingPunct="1">
              <a:defRPr/>
            </a:pPr>
            <a:r>
              <a:rPr lang="en-US" altLang="en-US" sz="3600">
                <a:solidFill>
                  <a:srgbClr val="C00000"/>
                </a:solidFill>
                <a:latin typeface="+mj-lt"/>
              </a:rPr>
              <a:t>Canadian Forest Fire Weather Index (FWI) System</a:t>
            </a:r>
            <a:endParaRPr lang="en-US" altLang="en-US" sz="3600" dirty="0">
              <a:solidFill>
                <a:srgbClr val="C00000"/>
              </a:solidFill>
              <a:latin typeface="+mj-lt"/>
            </a:endParaRPr>
          </a:p>
        </p:txBody>
      </p:sp>
      <p:grpSp>
        <p:nvGrpSpPr>
          <p:cNvPr id="9" name="Group 8"/>
          <p:cNvGrpSpPr/>
          <p:nvPr/>
        </p:nvGrpSpPr>
        <p:grpSpPr>
          <a:xfrm>
            <a:off x="473076" y="2118350"/>
            <a:ext cx="6516033" cy="3551634"/>
            <a:chOff x="473073" y="1806947"/>
            <a:chExt cx="6516035" cy="3551635"/>
          </a:xfrm>
        </p:grpSpPr>
        <p:sp>
          <p:nvSpPr>
            <p:cNvPr id="10" name="Line 1050"/>
            <p:cNvSpPr>
              <a:spLocks noChangeShapeType="1"/>
            </p:cNvSpPr>
            <p:nvPr/>
          </p:nvSpPr>
          <p:spPr bwMode="auto">
            <a:xfrm>
              <a:off x="2645707" y="3130922"/>
              <a:ext cx="0" cy="342900"/>
            </a:xfrm>
            <a:prstGeom prst="line">
              <a:avLst/>
            </a:prstGeom>
            <a:noFill/>
            <a:ln w="76200">
              <a:solidFill>
                <a:srgbClr val="6699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CA" sz="1351">
                <a:solidFill>
                  <a:srgbClr val="9BBB59">
                    <a:lumMod val="50000"/>
                  </a:srgbClr>
                </a:solidFill>
              </a:endParaRPr>
            </a:p>
          </p:txBody>
        </p:sp>
        <p:sp>
          <p:nvSpPr>
            <p:cNvPr id="11" name="Line 1051"/>
            <p:cNvSpPr>
              <a:spLocks noChangeShapeType="1"/>
            </p:cNvSpPr>
            <p:nvPr/>
          </p:nvSpPr>
          <p:spPr bwMode="auto">
            <a:xfrm>
              <a:off x="2645707" y="3473822"/>
              <a:ext cx="1143000" cy="0"/>
            </a:xfrm>
            <a:prstGeom prst="line">
              <a:avLst/>
            </a:prstGeom>
            <a:noFill/>
            <a:ln w="76200">
              <a:solidFill>
                <a:srgbClr val="6699FF"/>
              </a:solidFill>
              <a:round/>
              <a:headEnd type="none" w="sm" len="sm"/>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CA" sz="1351">
                <a:solidFill>
                  <a:srgbClr val="9BBB59">
                    <a:lumMod val="50000"/>
                  </a:srgbClr>
                </a:solidFill>
              </a:endParaRPr>
            </a:p>
          </p:txBody>
        </p:sp>
        <p:sp>
          <p:nvSpPr>
            <p:cNvPr id="12" name="Line 1054"/>
            <p:cNvSpPr>
              <a:spLocks noChangeShapeType="1"/>
            </p:cNvSpPr>
            <p:nvPr/>
          </p:nvSpPr>
          <p:spPr bwMode="auto">
            <a:xfrm flipH="1">
              <a:off x="6360457" y="3130922"/>
              <a:ext cx="0" cy="400050"/>
            </a:xfrm>
            <a:prstGeom prst="line">
              <a:avLst/>
            </a:prstGeom>
            <a:noFill/>
            <a:ln w="76200">
              <a:solidFill>
                <a:srgbClr val="6699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CA" sz="1351">
                <a:solidFill>
                  <a:srgbClr val="9BBB59">
                    <a:lumMod val="50000"/>
                  </a:srgbClr>
                </a:solidFill>
              </a:endParaRPr>
            </a:p>
          </p:txBody>
        </p:sp>
        <p:sp>
          <p:nvSpPr>
            <p:cNvPr id="13" name="Line 1055"/>
            <p:cNvSpPr>
              <a:spLocks noChangeShapeType="1"/>
            </p:cNvSpPr>
            <p:nvPr/>
          </p:nvSpPr>
          <p:spPr bwMode="auto">
            <a:xfrm>
              <a:off x="4817407" y="3073772"/>
              <a:ext cx="0" cy="457200"/>
            </a:xfrm>
            <a:prstGeom prst="line">
              <a:avLst/>
            </a:prstGeom>
            <a:noFill/>
            <a:ln w="76200">
              <a:solidFill>
                <a:srgbClr val="6699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CA" sz="1351">
                <a:solidFill>
                  <a:srgbClr val="9BBB59">
                    <a:lumMod val="50000"/>
                  </a:srgbClr>
                </a:solidFill>
              </a:endParaRPr>
            </a:p>
          </p:txBody>
        </p:sp>
        <p:sp>
          <p:nvSpPr>
            <p:cNvPr id="14" name="Line 1056"/>
            <p:cNvSpPr>
              <a:spLocks noChangeShapeType="1"/>
            </p:cNvSpPr>
            <p:nvPr/>
          </p:nvSpPr>
          <p:spPr bwMode="auto">
            <a:xfrm>
              <a:off x="4817407" y="3530972"/>
              <a:ext cx="1543050" cy="0"/>
            </a:xfrm>
            <a:prstGeom prst="line">
              <a:avLst/>
            </a:prstGeom>
            <a:noFill/>
            <a:ln w="76200">
              <a:solidFill>
                <a:srgbClr val="6699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CA" sz="1351">
                <a:solidFill>
                  <a:srgbClr val="9BBB59">
                    <a:lumMod val="50000"/>
                  </a:srgbClr>
                </a:solidFill>
              </a:endParaRPr>
            </a:p>
          </p:txBody>
        </p:sp>
        <p:sp>
          <p:nvSpPr>
            <p:cNvPr id="15" name="Line 1058"/>
            <p:cNvSpPr>
              <a:spLocks noChangeShapeType="1"/>
            </p:cNvSpPr>
            <p:nvPr/>
          </p:nvSpPr>
          <p:spPr bwMode="auto">
            <a:xfrm>
              <a:off x="4131607" y="4102472"/>
              <a:ext cx="1085850" cy="0"/>
            </a:xfrm>
            <a:prstGeom prst="line">
              <a:avLst/>
            </a:prstGeom>
            <a:noFill/>
            <a:ln w="76200">
              <a:solidFill>
                <a:srgbClr val="6699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CA" sz="1351">
                <a:solidFill>
                  <a:srgbClr val="9BBB59">
                    <a:lumMod val="50000"/>
                  </a:srgbClr>
                </a:solidFill>
              </a:endParaRPr>
            </a:p>
          </p:txBody>
        </p:sp>
        <p:sp>
          <p:nvSpPr>
            <p:cNvPr id="16" name="Line 1065"/>
            <p:cNvSpPr>
              <a:spLocks noChangeShapeType="1"/>
            </p:cNvSpPr>
            <p:nvPr/>
          </p:nvSpPr>
          <p:spPr bwMode="auto">
            <a:xfrm>
              <a:off x="3788707" y="2330822"/>
              <a:ext cx="0" cy="1485900"/>
            </a:xfrm>
            <a:prstGeom prst="line">
              <a:avLst/>
            </a:prstGeom>
            <a:noFill/>
            <a:ln w="76200">
              <a:solidFill>
                <a:srgbClr val="6699FF"/>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CA" sz="1351">
                <a:solidFill>
                  <a:srgbClr val="9BBB59">
                    <a:lumMod val="50000"/>
                  </a:srgbClr>
                </a:solidFill>
              </a:endParaRPr>
            </a:p>
          </p:txBody>
        </p:sp>
        <p:sp>
          <p:nvSpPr>
            <p:cNvPr id="17" name="Line 1066"/>
            <p:cNvSpPr>
              <a:spLocks noChangeShapeType="1"/>
            </p:cNvSpPr>
            <p:nvPr/>
          </p:nvSpPr>
          <p:spPr bwMode="auto">
            <a:xfrm>
              <a:off x="2645707" y="2330822"/>
              <a:ext cx="0" cy="342900"/>
            </a:xfrm>
            <a:prstGeom prst="line">
              <a:avLst/>
            </a:prstGeom>
            <a:noFill/>
            <a:ln w="76200">
              <a:solidFill>
                <a:srgbClr val="6699FF"/>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CA" sz="1351">
                <a:solidFill>
                  <a:srgbClr val="9BBB59">
                    <a:lumMod val="50000"/>
                  </a:srgbClr>
                </a:solidFill>
              </a:endParaRPr>
            </a:p>
          </p:txBody>
        </p:sp>
        <p:sp>
          <p:nvSpPr>
            <p:cNvPr id="18" name="Line 1069"/>
            <p:cNvSpPr>
              <a:spLocks noChangeShapeType="1"/>
            </p:cNvSpPr>
            <p:nvPr/>
          </p:nvSpPr>
          <p:spPr bwMode="auto">
            <a:xfrm>
              <a:off x="4703107" y="4102472"/>
              <a:ext cx="0" cy="685800"/>
            </a:xfrm>
            <a:prstGeom prst="line">
              <a:avLst/>
            </a:prstGeom>
            <a:noFill/>
            <a:ln w="76200">
              <a:solidFill>
                <a:srgbClr val="6699FF"/>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CA" sz="1351">
                <a:solidFill>
                  <a:srgbClr val="9BBB59">
                    <a:lumMod val="50000"/>
                  </a:srgbClr>
                </a:solidFill>
              </a:endParaRPr>
            </a:p>
          </p:txBody>
        </p:sp>
        <p:sp>
          <p:nvSpPr>
            <p:cNvPr id="19" name="Line 1071"/>
            <p:cNvSpPr>
              <a:spLocks noChangeShapeType="1"/>
            </p:cNvSpPr>
            <p:nvPr/>
          </p:nvSpPr>
          <p:spPr bwMode="auto">
            <a:xfrm>
              <a:off x="5731807" y="3530972"/>
              <a:ext cx="0" cy="285750"/>
            </a:xfrm>
            <a:prstGeom prst="line">
              <a:avLst/>
            </a:prstGeom>
            <a:noFill/>
            <a:ln w="76200">
              <a:solidFill>
                <a:srgbClr val="6699FF"/>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CA" sz="1351">
                <a:solidFill>
                  <a:srgbClr val="9BBB59">
                    <a:lumMod val="50000"/>
                  </a:srgbClr>
                </a:solidFill>
              </a:endParaRPr>
            </a:p>
          </p:txBody>
        </p:sp>
        <p:sp>
          <p:nvSpPr>
            <p:cNvPr id="20" name="Line 1085"/>
            <p:cNvSpPr>
              <a:spLocks noChangeShapeType="1"/>
            </p:cNvSpPr>
            <p:nvPr/>
          </p:nvSpPr>
          <p:spPr bwMode="auto">
            <a:xfrm>
              <a:off x="4817407" y="2330822"/>
              <a:ext cx="0" cy="342900"/>
            </a:xfrm>
            <a:prstGeom prst="line">
              <a:avLst/>
            </a:prstGeom>
            <a:noFill/>
            <a:ln w="76200">
              <a:solidFill>
                <a:srgbClr val="6699FF"/>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CA" sz="1351">
                <a:solidFill>
                  <a:srgbClr val="9BBB59">
                    <a:lumMod val="50000"/>
                  </a:srgbClr>
                </a:solidFill>
              </a:endParaRPr>
            </a:p>
          </p:txBody>
        </p:sp>
        <p:sp>
          <p:nvSpPr>
            <p:cNvPr id="21" name="Line 1086"/>
            <p:cNvSpPr>
              <a:spLocks noChangeShapeType="1"/>
            </p:cNvSpPr>
            <p:nvPr/>
          </p:nvSpPr>
          <p:spPr bwMode="auto">
            <a:xfrm flipH="1">
              <a:off x="6360457" y="2330822"/>
              <a:ext cx="0" cy="342900"/>
            </a:xfrm>
            <a:prstGeom prst="line">
              <a:avLst/>
            </a:prstGeom>
            <a:noFill/>
            <a:ln w="76200">
              <a:solidFill>
                <a:srgbClr val="6699FF"/>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CA" sz="1351">
                <a:solidFill>
                  <a:srgbClr val="9BBB59">
                    <a:lumMod val="50000"/>
                  </a:srgbClr>
                </a:solidFill>
              </a:endParaRPr>
            </a:p>
          </p:txBody>
        </p:sp>
        <p:sp>
          <p:nvSpPr>
            <p:cNvPr id="22" name="Text Box 1029"/>
            <p:cNvSpPr txBox="1">
              <a:spLocks noChangeArrowheads="1"/>
            </p:cNvSpPr>
            <p:nvPr/>
          </p:nvSpPr>
          <p:spPr bwMode="auto">
            <a:xfrm>
              <a:off x="2117225" y="1806947"/>
              <a:ext cx="1002197" cy="5774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wrap="none">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algn="ctr" eaLnBrk="1" fontAlgn="base" hangingPunct="1">
                <a:spcBef>
                  <a:spcPct val="0"/>
                </a:spcBef>
                <a:spcAft>
                  <a:spcPct val="0"/>
                </a:spcAft>
                <a:buNone/>
                <a:defRPr/>
              </a:pPr>
              <a:r>
                <a:rPr lang="en-US" altLang="en-US" sz="1051" b="1" dirty="0">
                  <a:solidFill>
                    <a:srgbClr val="9BBB59">
                      <a:lumMod val="50000"/>
                    </a:srgbClr>
                  </a:solidFill>
                </a:rPr>
                <a:t>Temperature</a:t>
              </a:r>
            </a:p>
            <a:p>
              <a:pPr algn="ctr" eaLnBrk="1" fontAlgn="base" hangingPunct="1">
                <a:spcBef>
                  <a:spcPct val="0"/>
                </a:spcBef>
                <a:spcAft>
                  <a:spcPct val="0"/>
                </a:spcAft>
                <a:buNone/>
                <a:defRPr/>
              </a:pPr>
              <a:r>
                <a:rPr lang="en-US" altLang="en-US" sz="1051" b="1" dirty="0">
                  <a:solidFill>
                    <a:srgbClr val="9BBB59">
                      <a:lumMod val="50000"/>
                    </a:srgbClr>
                  </a:solidFill>
                </a:rPr>
                <a:t>Humidity,</a:t>
              </a:r>
            </a:p>
            <a:p>
              <a:pPr algn="ctr" eaLnBrk="1" fontAlgn="base" hangingPunct="1">
                <a:spcBef>
                  <a:spcPct val="0"/>
                </a:spcBef>
                <a:spcAft>
                  <a:spcPct val="0"/>
                </a:spcAft>
                <a:buNone/>
                <a:defRPr/>
              </a:pPr>
              <a:r>
                <a:rPr lang="en-US" altLang="en-US" sz="1051" b="1" dirty="0">
                  <a:solidFill>
                    <a:srgbClr val="9BBB59">
                      <a:lumMod val="50000"/>
                    </a:srgbClr>
                  </a:solidFill>
                </a:rPr>
                <a:t>Wind, Rain</a:t>
              </a:r>
              <a:endParaRPr lang="en-US" altLang="en-US" sz="1200" b="1" dirty="0">
                <a:solidFill>
                  <a:srgbClr val="9BBB59">
                    <a:lumMod val="50000"/>
                  </a:srgbClr>
                </a:solidFill>
              </a:endParaRPr>
            </a:p>
          </p:txBody>
        </p:sp>
        <p:sp>
          <p:nvSpPr>
            <p:cNvPr id="23" name="Text Box 1030"/>
            <p:cNvSpPr txBox="1">
              <a:spLocks noChangeArrowheads="1"/>
            </p:cNvSpPr>
            <p:nvPr/>
          </p:nvSpPr>
          <p:spPr bwMode="auto">
            <a:xfrm>
              <a:off x="4271087" y="1806947"/>
              <a:ext cx="1039067" cy="5774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wrap="none">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algn="ctr" eaLnBrk="1" fontAlgn="base" hangingPunct="1">
                <a:spcBef>
                  <a:spcPct val="0"/>
                </a:spcBef>
                <a:spcAft>
                  <a:spcPct val="0"/>
                </a:spcAft>
                <a:buNone/>
                <a:defRPr/>
              </a:pPr>
              <a:r>
                <a:rPr lang="en-US" altLang="en-US" sz="1051" b="1">
                  <a:solidFill>
                    <a:srgbClr val="9BBB59">
                      <a:lumMod val="50000"/>
                    </a:srgbClr>
                  </a:solidFill>
                </a:rPr>
                <a:t>Temperature,</a:t>
              </a:r>
            </a:p>
            <a:p>
              <a:pPr algn="ctr" eaLnBrk="1" fontAlgn="base" hangingPunct="1">
                <a:spcBef>
                  <a:spcPct val="0"/>
                </a:spcBef>
                <a:spcAft>
                  <a:spcPct val="0"/>
                </a:spcAft>
                <a:buNone/>
                <a:defRPr/>
              </a:pPr>
              <a:r>
                <a:rPr lang="en-US" altLang="en-US" sz="1051" b="1">
                  <a:solidFill>
                    <a:srgbClr val="9BBB59">
                      <a:lumMod val="50000"/>
                    </a:srgbClr>
                  </a:solidFill>
                </a:rPr>
                <a:t>Humidity,</a:t>
              </a:r>
            </a:p>
            <a:p>
              <a:pPr algn="ctr" eaLnBrk="1" fontAlgn="base" hangingPunct="1">
                <a:spcBef>
                  <a:spcPct val="0"/>
                </a:spcBef>
                <a:spcAft>
                  <a:spcPct val="0"/>
                </a:spcAft>
                <a:buNone/>
                <a:defRPr/>
              </a:pPr>
              <a:r>
                <a:rPr lang="en-US" altLang="en-US" sz="1051" b="1">
                  <a:solidFill>
                    <a:srgbClr val="9BBB59">
                      <a:lumMod val="50000"/>
                    </a:srgbClr>
                  </a:solidFill>
                </a:rPr>
                <a:t>Rain</a:t>
              </a:r>
            </a:p>
          </p:txBody>
        </p:sp>
        <p:sp>
          <p:nvSpPr>
            <p:cNvPr id="24" name="Text Box 1031"/>
            <p:cNvSpPr txBox="1">
              <a:spLocks noChangeArrowheads="1"/>
            </p:cNvSpPr>
            <p:nvPr/>
          </p:nvSpPr>
          <p:spPr bwMode="auto">
            <a:xfrm>
              <a:off x="3469766" y="1966492"/>
              <a:ext cx="511679" cy="2540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wrap="none">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algn="ctr" eaLnBrk="1" fontAlgn="base" hangingPunct="1">
                <a:spcBef>
                  <a:spcPct val="0"/>
                </a:spcBef>
                <a:spcAft>
                  <a:spcPct val="0"/>
                </a:spcAft>
                <a:buNone/>
                <a:defRPr/>
              </a:pPr>
              <a:r>
                <a:rPr lang="en-US" altLang="en-US" sz="1051" b="1">
                  <a:solidFill>
                    <a:srgbClr val="9BBB59">
                      <a:lumMod val="50000"/>
                    </a:srgbClr>
                  </a:solidFill>
                </a:rPr>
                <a:t>Wind</a:t>
              </a:r>
              <a:endParaRPr lang="en-US" altLang="en-US" sz="1200" b="1">
                <a:solidFill>
                  <a:srgbClr val="9BBB59">
                    <a:lumMod val="50000"/>
                  </a:srgbClr>
                </a:solidFill>
              </a:endParaRPr>
            </a:p>
          </p:txBody>
        </p:sp>
        <p:sp>
          <p:nvSpPr>
            <p:cNvPr id="25" name="Text Box 1032"/>
            <p:cNvSpPr txBox="1">
              <a:spLocks noChangeArrowheads="1"/>
            </p:cNvSpPr>
            <p:nvPr/>
          </p:nvSpPr>
          <p:spPr bwMode="auto">
            <a:xfrm>
              <a:off x="5842712" y="1886720"/>
              <a:ext cx="1039067" cy="4157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wrap="none">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algn="ctr" eaLnBrk="1" fontAlgn="base" hangingPunct="1">
                <a:spcBef>
                  <a:spcPct val="0"/>
                </a:spcBef>
                <a:spcAft>
                  <a:spcPct val="0"/>
                </a:spcAft>
                <a:buNone/>
                <a:defRPr/>
              </a:pPr>
              <a:r>
                <a:rPr lang="en-US" altLang="en-US" sz="1051" b="1">
                  <a:solidFill>
                    <a:srgbClr val="9BBB59">
                      <a:lumMod val="50000"/>
                    </a:srgbClr>
                  </a:solidFill>
                </a:rPr>
                <a:t>Temperature,</a:t>
              </a:r>
            </a:p>
            <a:p>
              <a:pPr algn="ctr" eaLnBrk="1" fontAlgn="base" hangingPunct="1">
                <a:spcBef>
                  <a:spcPct val="0"/>
                </a:spcBef>
                <a:spcAft>
                  <a:spcPct val="0"/>
                </a:spcAft>
                <a:buNone/>
                <a:defRPr/>
              </a:pPr>
              <a:r>
                <a:rPr lang="en-US" altLang="en-US" sz="1051" b="1">
                  <a:solidFill>
                    <a:srgbClr val="9BBB59">
                      <a:lumMod val="50000"/>
                    </a:srgbClr>
                  </a:solidFill>
                </a:rPr>
                <a:t>Rain</a:t>
              </a:r>
              <a:endParaRPr lang="en-US" altLang="en-US" sz="1200" b="1">
                <a:solidFill>
                  <a:srgbClr val="9BBB59">
                    <a:lumMod val="50000"/>
                  </a:srgbClr>
                </a:solidFill>
              </a:endParaRPr>
            </a:p>
          </p:txBody>
        </p:sp>
        <p:sp>
          <p:nvSpPr>
            <p:cNvPr id="26" name="Text Box 1033"/>
            <p:cNvSpPr txBox="1">
              <a:spLocks noChangeArrowheads="1"/>
            </p:cNvSpPr>
            <p:nvPr/>
          </p:nvSpPr>
          <p:spPr bwMode="auto">
            <a:xfrm>
              <a:off x="527338" y="1862907"/>
              <a:ext cx="1167307"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wrap="none">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algn="ctr" eaLnBrk="1" fontAlgn="base" hangingPunct="1">
                <a:spcBef>
                  <a:spcPct val="0"/>
                </a:spcBef>
                <a:spcAft>
                  <a:spcPct val="0"/>
                </a:spcAft>
                <a:buNone/>
                <a:defRPr/>
              </a:pPr>
              <a:r>
                <a:rPr lang="en-US" altLang="en-US" sz="1200" b="1" i="1" dirty="0">
                  <a:solidFill>
                    <a:srgbClr val="9BBB59">
                      <a:lumMod val="50000"/>
                    </a:srgbClr>
                  </a:solidFill>
                </a:rPr>
                <a:t>Fire Weather</a:t>
              </a:r>
            </a:p>
            <a:p>
              <a:pPr algn="ctr" eaLnBrk="1" fontAlgn="base" hangingPunct="1">
                <a:spcBef>
                  <a:spcPct val="0"/>
                </a:spcBef>
                <a:spcAft>
                  <a:spcPct val="0"/>
                </a:spcAft>
                <a:buNone/>
                <a:defRPr/>
              </a:pPr>
              <a:r>
                <a:rPr lang="en-US" altLang="en-US" sz="1200" b="1" i="1" dirty="0">
                  <a:solidFill>
                    <a:srgbClr val="9BBB59">
                      <a:lumMod val="50000"/>
                    </a:srgbClr>
                  </a:solidFill>
                </a:rPr>
                <a:t>Observations</a:t>
              </a:r>
              <a:endParaRPr lang="en-US" altLang="en-US" sz="1351" b="1" i="1" dirty="0">
                <a:solidFill>
                  <a:srgbClr val="9BBB59">
                    <a:lumMod val="50000"/>
                  </a:srgbClr>
                </a:solidFill>
              </a:endParaRPr>
            </a:p>
          </p:txBody>
        </p:sp>
        <p:grpSp>
          <p:nvGrpSpPr>
            <p:cNvPr id="27" name="Group 1081"/>
            <p:cNvGrpSpPr>
              <a:grpSpLocks/>
            </p:cNvGrpSpPr>
            <p:nvPr/>
          </p:nvGrpSpPr>
          <p:grpSpPr bwMode="auto">
            <a:xfrm>
              <a:off x="5788958" y="2702297"/>
              <a:ext cx="1200150" cy="571500"/>
              <a:chOff x="4512" y="1872"/>
              <a:chExt cx="1008" cy="480"/>
            </a:xfrm>
            <a:solidFill>
              <a:srgbClr val="FFFF00"/>
            </a:solidFill>
          </p:grpSpPr>
          <p:sp>
            <p:nvSpPr>
              <p:cNvPr id="45" name="Rectangle 1075"/>
              <p:cNvSpPr>
                <a:spLocks noChangeArrowheads="1"/>
              </p:cNvSpPr>
              <p:nvPr/>
            </p:nvSpPr>
            <p:spPr bwMode="auto">
              <a:xfrm>
                <a:off x="4512" y="1872"/>
                <a:ext cx="1008" cy="480"/>
              </a:xfrm>
              <a:prstGeom prst="rect">
                <a:avLst/>
              </a:prstGeom>
              <a:grpFill/>
              <a:ln w="19050">
                <a:no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None/>
                  <a:defRPr/>
                </a:pPr>
                <a:endParaRPr lang="en-CA" altLang="en-US" sz="1351">
                  <a:solidFill>
                    <a:srgbClr val="9BBB59">
                      <a:lumMod val="50000"/>
                    </a:srgbClr>
                  </a:solidFill>
                </a:endParaRPr>
              </a:p>
            </p:txBody>
          </p:sp>
          <p:sp>
            <p:nvSpPr>
              <p:cNvPr id="46" name="Text Box 1034"/>
              <p:cNvSpPr txBox="1">
                <a:spLocks noChangeArrowheads="1"/>
              </p:cNvSpPr>
              <p:nvPr/>
            </p:nvSpPr>
            <p:spPr bwMode="auto">
              <a:xfrm>
                <a:off x="4560" y="1910"/>
                <a:ext cx="956" cy="427"/>
              </a:xfrm>
              <a:prstGeom prst="rect">
                <a:avLst/>
              </a:prstGeom>
              <a:grpFill/>
              <a:ln w="19050">
                <a:no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None/>
                  <a:defRPr/>
                </a:pPr>
                <a:r>
                  <a:rPr lang="en-US" altLang="en-US" sz="1500" b="1" dirty="0">
                    <a:solidFill>
                      <a:srgbClr val="C00000"/>
                    </a:solidFill>
                  </a:rPr>
                  <a:t>DC</a:t>
                </a:r>
              </a:p>
              <a:p>
                <a:pPr eaLnBrk="1" fontAlgn="base" hangingPunct="1">
                  <a:spcBef>
                    <a:spcPct val="0"/>
                  </a:spcBef>
                  <a:spcAft>
                    <a:spcPct val="0"/>
                  </a:spcAft>
                  <a:buNone/>
                  <a:defRPr/>
                </a:pPr>
                <a:r>
                  <a:rPr lang="en-US" altLang="en-US" sz="1200" dirty="0">
                    <a:solidFill>
                      <a:srgbClr val="C00000"/>
                    </a:solidFill>
                  </a:rPr>
                  <a:t>Drought Code</a:t>
                </a:r>
                <a:endParaRPr lang="en-US" altLang="en-US" sz="1500" b="1" dirty="0">
                  <a:solidFill>
                    <a:srgbClr val="C00000"/>
                  </a:solidFill>
                </a:endParaRPr>
              </a:p>
            </p:txBody>
          </p:sp>
        </p:grpSp>
        <p:grpSp>
          <p:nvGrpSpPr>
            <p:cNvPr id="28" name="Group 1080"/>
            <p:cNvGrpSpPr>
              <a:grpSpLocks/>
            </p:cNvGrpSpPr>
            <p:nvPr/>
          </p:nvGrpSpPr>
          <p:grpSpPr bwMode="auto">
            <a:xfrm>
              <a:off x="4017307" y="2702297"/>
              <a:ext cx="1600200" cy="571500"/>
              <a:chOff x="3024" y="1919"/>
              <a:chExt cx="1344" cy="480"/>
            </a:xfrm>
            <a:solidFill>
              <a:srgbClr val="FFFF00"/>
            </a:solidFill>
          </p:grpSpPr>
          <p:sp>
            <p:nvSpPr>
              <p:cNvPr id="43" name="Rectangle 1074"/>
              <p:cNvSpPr>
                <a:spLocks noChangeArrowheads="1"/>
              </p:cNvSpPr>
              <p:nvPr/>
            </p:nvSpPr>
            <p:spPr bwMode="auto">
              <a:xfrm>
                <a:off x="3024" y="1919"/>
                <a:ext cx="1344" cy="480"/>
              </a:xfrm>
              <a:prstGeom prst="rect">
                <a:avLst/>
              </a:prstGeom>
              <a:grpFill/>
              <a:ln w="19050">
                <a:no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None/>
                  <a:defRPr/>
                </a:pPr>
                <a:endParaRPr lang="en-CA" altLang="en-US" sz="1351">
                  <a:solidFill>
                    <a:srgbClr val="9BBB59">
                      <a:lumMod val="50000"/>
                    </a:srgbClr>
                  </a:solidFill>
                </a:endParaRPr>
              </a:p>
            </p:txBody>
          </p:sp>
          <p:sp>
            <p:nvSpPr>
              <p:cNvPr id="44" name="Text Box 1035"/>
              <p:cNvSpPr txBox="1">
                <a:spLocks noChangeArrowheads="1"/>
              </p:cNvSpPr>
              <p:nvPr/>
            </p:nvSpPr>
            <p:spPr bwMode="auto">
              <a:xfrm>
                <a:off x="3087" y="1957"/>
                <a:ext cx="1264" cy="427"/>
              </a:xfrm>
              <a:prstGeom prst="rect">
                <a:avLst/>
              </a:prstGeom>
              <a:grpFill/>
              <a:ln w="12700">
                <a:no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None/>
                  <a:defRPr/>
                </a:pPr>
                <a:r>
                  <a:rPr lang="en-US" altLang="en-US" sz="1500" b="1">
                    <a:solidFill>
                      <a:srgbClr val="9BBB59">
                        <a:lumMod val="50000"/>
                      </a:srgbClr>
                    </a:solidFill>
                  </a:rPr>
                  <a:t>DMC</a:t>
                </a:r>
              </a:p>
              <a:p>
                <a:pPr eaLnBrk="1" fontAlgn="base" hangingPunct="1">
                  <a:spcBef>
                    <a:spcPct val="0"/>
                  </a:spcBef>
                  <a:spcAft>
                    <a:spcPct val="0"/>
                  </a:spcAft>
                  <a:buNone/>
                  <a:defRPr/>
                </a:pPr>
                <a:r>
                  <a:rPr lang="en-US" altLang="en-US" sz="1200">
                    <a:solidFill>
                      <a:srgbClr val="9BBB59">
                        <a:lumMod val="50000"/>
                      </a:srgbClr>
                    </a:solidFill>
                  </a:rPr>
                  <a:t>Duff Moisture Code</a:t>
                </a:r>
                <a:endParaRPr lang="en-US" altLang="en-US" sz="1500" b="1">
                  <a:solidFill>
                    <a:srgbClr val="9BBB59">
                      <a:lumMod val="50000"/>
                    </a:srgbClr>
                  </a:solidFill>
                </a:endParaRPr>
              </a:p>
            </p:txBody>
          </p:sp>
        </p:grpSp>
        <p:grpSp>
          <p:nvGrpSpPr>
            <p:cNvPr id="29" name="Group 1083"/>
            <p:cNvGrpSpPr>
              <a:grpSpLocks/>
            </p:cNvGrpSpPr>
            <p:nvPr/>
          </p:nvGrpSpPr>
          <p:grpSpPr bwMode="auto">
            <a:xfrm>
              <a:off x="2588557" y="3845296"/>
              <a:ext cx="1600200" cy="571500"/>
              <a:chOff x="1464" y="2832"/>
              <a:chExt cx="1344" cy="480"/>
            </a:xfrm>
            <a:solidFill>
              <a:srgbClr val="FFFF00"/>
            </a:solidFill>
          </p:grpSpPr>
          <p:sp>
            <p:nvSpPr>
              <p:cNvPr id="41" name="Rectangle 1076"/>
              <p:cNvSpPr>
                <a:spLocks noChangeArrowheads="1"/>
              </p:cNvSpPr>
              <p:nvPr/>
            </p:nvSpPr>
            <p:spPr bwMode="auto">
              <a:xfrm>
                <a:off x="1464" y="2832"/>
                <a:ext cx="1344" cy="480"/>
              </a:xfrm>
              <a:prstGeom prst="rect">
                <a:avLst/>
              </a:prstGeom>
              <a:grpFill/>
              <a:ln w="19050">
                <a:no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None/>
                  <a:defRPr/>
                </a:pPr>
                <a:endParaRPr lang="en-CA" altLang="en-US" sz="1351">
                  <a:solidFill>
                    <a:srgbClr val="9BBB59">
                      <a:lumMod val="50000"/>
                    </a:srgbClr>
                  </a:solidFill>
                </a:endParaRPr>
              </a:p>
            </p:txBody>
          </p:sp>
          <p:sp>
            <p:nvSpPr>
              <p:cNvPr id="42" name="Text Box 1036"/>
              <p:cNvSpPr txBox="1">
                <a:spLocks noChangeArrowheads="1"/>
              </p:cNvSpPr>
              <p:nvPr/>
            </p:nvSpPr>
            <p:spPr bwMode="auto">
              <a:xfrm>
                <a:off x="1488" y="2870"/>
                <a:ext cx="1296" cy="427"/>
              </a:xfrm>
              <a:prstGeom prst="rect">
                <a:avLst/>
              </a:prstGeom>
              <a:grpFill/>
              <a:ln w="12700">
                <a:no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None/>
                  <a:defRPr/>
                </a:pPr>
                <a:r>
                  <a:rPr lang="en-US" altLang="en-US" sz="1500" b="1">
                    <a:solidFill>
                      <a:srgbClr val="9BBB59">
                        <a:lumMod val="50000"/>
                      </a:srgbClr>
                    </a:solidFill>
                  </a:rPr>
                  <a:t>ISI</a:t>
                </a:r>
              </a:p>
              <a:p>
                <a:pPr eaLnBrk="1" fontAlgn="base" hangingPunct="1">
                  <a:spcBef>
                    <a:spcPct val="0"/>
                  </a:spcBef>
                  <a:spcAft>
                    <a:spcPct val="0"/>
                  </a:spcAft>
                  <a:buNone/>
                  <a:defRPr/>
                </a:pPr>
                <a:r>
                  <a:rPr lang="en-US" altLang="en-US" sz="1200">
                    <a:solidFill>
                      <a:srgbClr val="9BBB59">
                        <a:lumMod val="50000"/>
                      </a:srgbClr>
                    </a:solidFill>
                  </a:rPr>
                  <a:t>Initial Spread Index</a:t>
                </a:r>
                <a:endParaRPr lang="en-US" altLang="en-US" sz="1500">
                  <a:solidFill>
                    <a:srgbClr val="9BBB59">
                      <a:lumMod val="50000"/>
                    </a:srgbClr>
                  </a:solidFill>
                </a:endParaRPr>
              </a:p>
            </p:txBody>
          </p:sp>
        </p:grpSp>
        <p:grpSp>
          <p:nvGrpSpPr>
            <p:cNvPr id="30" name="Group 1082"/>
            <p:cNvGrpSpPr>
              <a:grpSpLocks/>
            </p:cNvGrpSpPr>
            <p:nvPr/>
          </p:nvGrpSpPr>
          <p:grpSpPr bwMode="auto">
            <a:xfrm>
              <a:off x="5103157" y="3845298"/>
              <a:ext cx="1314450" cy="571500"/>
              <a:chOff x="3984" y="2880"/>
              <a:chExt cx="1104" cy="480"/>
            </a:xfrm>
            <a:solidFill>
              <a:srgbClr val="FFFF00"/>
            </a:solidFill>
          </p:grpSpPr>
          <p:sp>
            <p:nvSpPr>
              <p:cNvPr id="39" name="Rectangle 1077"/>
              <p:cNvSpPr>
                <a:spLocks noChangeArrowheads="1"/>
              </p:cNvSpPr>
              <p:nvPr/>
            </p:nvSpPr>
            <p:spPr bwMode="auto">
              <a:xfrm>
                <a:off x="3984" y="2880"/>
                <a:ext cx="1104" cy="480"/>
              </a:xfrm>
              <a:prstGeom prst="rect">
                <a:avLst/>
              </a:prstGeom>
              <a:grpFill/>
              <a:ln w="19050">
                <a:no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None/>
                  <a:defRPr/>
                </a:pPr>
                <a:endParaRPr lang="en-CA" altLang="en-US" sz="1351">
                  <a:solidFill>
                    <a:srgbClr val="9BBB59">
                      <a:lumMod val="50000"/>
                    </a:srgbClr>
                  </a:solidFill>
                </a:endParaRPr>
              </a:p>
            </p:txBody>
          </p:sp>
          <p:sp>
            <p:nvSpPr>
              <p:cNvPr id="40" name="Text Box 1037"/>
              <p:cNvSpPr txBox="1">
                <a:spLocks noChangeArrowheads="1"/>
              </p:cNvSpPr>
              <p:nvPr/>
            </p:nvSpPr>
            <p:spPr bwMode="auto">
              <a:xfrm>
                <a:off x="4091" y="2918"/>
                <a:ext cx="935" cy="427"/>
              </a:xfrm>
              <a:prstGeom prst="rect">
                <a:avLst/>
              </a:prstGeom>
              <a:grpFill/>
              <a:ln w="12700">
                <a:no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None/>
                  <a:defRPr/>
                </a:pPr>
                <a:r>
                  <a:rPr lang="en-US" altLang="en-US" sz="1500" b="1">
                    <a:solidFill>
                      <a:srgbClr val="9BBB59">
                        <a:lumMod val="50000"/>
                      </a:srgbClr>
                    </a:solidFill>
                  </a:rPr>
                  <a:t>BUI</a:t>
                </a:r>
              </a:p>
              <a:p>
                <a:pPr eaLnBrk="1" fontAlgn="base" hangingPunct="1">
                  <a:spcBef>
                    <a:spcPct val="0"/>
                  </a:spcBef>
                  <a:spcAft>
                    <a:spcPct val="0"/>
                  </a:spcAft>
                  <a:buNone/>
                  <a:defRPr/>
                </a:pPr>
                <a:r>
                  <a:rPr lang="en-US" altLang="en-US" sz="1200">
                    <a:solidFill>
                      <a:srgbClr val="9BBB59">
                        <a:lumMod val="50000"/>
                      </a:srgbClr>
                    </a:solidFill>
                  </a:rPr>
                  <a:t>Buildup Index</a:t>
                </a:r>
                <a:endParaRPr lang="en-US" altLang="en-US" sz="1351">
                  <a:solidFill>
                    <a:srgbClr val="9BBB59">
                      <a:lumMod val="50000"/>
                    </a:srgbClr>
                  </a:solidFill>
                </a:endParaRPr>
              </a:p>
            </p:txBody>
          </p:sp>
        </p:grpSp>
        <p:grpSp>
          <p:nvGrpSpPr>
            <p:cNvPr id="31" name="Group 1084"/>
            <p:cNvGrpSpPr>
              <a:grpSpLocks/>
            </p:cNvGrpSpPr>
            <p:nvPr/>
          </p:nvGrpSpPr>
          <p:grpSpPr bwMode="auto">
            <a:xfrm>
              <a:off x="3845857" y="4787082"/>
              <a:ext cx="1657350" cy="571500"/>
              <a:chOff x="2880" y="3647"/>
              <a:chExt cx="1392" cy="480"/>
            </a:xfrm>
            <a:solidFill>
              <a:srgbClr val="FFFF00"/>
            </a:solidFill>
          </p:grpSpPr>
          <p:sp>
            <p:nvSpPr>
              <p:cNvPr id="37" name="Rectangle 1078"/>
              <p:cNvSpPr>
                <a:spLocks noChangeArrowheads="1"/>
              </p:cNvSpPr>
              <p:nvPr/>
            </p:nvSpPr>
            <p:spPr bwMode="auto">
              <a:xfrm>
                <a:off x="2880" y="3647"/>
                <a:ext cx="1392" cy="480"/>
              </a:xfrm>
              <a:prstGeom prst="rect">
                <a:avLst/>
              </a:prstGeom>
              <a:grpFill/>
              <a:ln w="19050">
                <a:no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None/>
                  <a:defRPr/>
                </a:pPr>
                <a:endParaRPr lang="en-CA" altLang="en-US" sz="1351">
                  <a:solidFill>
                    <a:srgbClr val="9BBB59">
                      <a:lumMod val="50000"/>
                    </a:srgbClr>
                  </a:solidFill>
                </a:endParaRPr>
              </a:p>
            </p:txBody>
          </p:sp>
          <p:sp>
            <p:nvSpPr>
              <p:cNvPr id="38" name="Text Box 1038"/>
              <p:cNvSpPr txBox="1">
                <a:spLocks noChangeArrowheads="1"/>
              </p:cNvSpPr>
              <p:nvPr/>
            </p:nvSpPr>
            <p:spPr bwMode="auto">
              <a:xfrm>
                <a:off x="2974" y="3685"/>
                <a:ext cx="1250" cy="427"/>
              </a:xfrm>
              <a:prstGeom prst="rect">
                <a:avLst/>
              </a:prstGeom>
              <a:grpFill/>
              <a:ln w="12700">
                <a:no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None/>
                  <a:defRPr/>
                </a:pPr>
                <a:r>
                  <a:rPr lang="en-US" altLang="en-US" sz="1500" b="1" dirty="0">
                    <a:solidFill>
                      <a:srgbClr val="9BBB59">
                        <a:lumMod val="50000"/>
                      </a:srgbClr>
                    </a:solidFill>
                  </a:rPr>
                  <a:t>FWI</a:t>
                </a:r>
              </a:p>
              <a:p>
                <a:pPr eaLnBrk="1" fontAlgn="base" hangingPunct="1">
                  <a:spcBef>
                    <a:spcPct val="0"/>
                  </a:spcBef>
                  <a:spcAft>
                    <a:spcPct val="0"/>
                  </a:spcAft>
                  <a:buNone/>
                  <a:defRPr/>
                </a:pPr>
                <a:r>
                  <a:rPr lang="en-US" altLang="en-US" sz="1200" dirty="0">
                    <a:solidFill>
                      <a:srgbClr val="9BBB59">
                        <a:lumMod val="50000"/>
                      </a:srgbClr>
                    </a:solidFill>
                  </a:rPr>
                  <a:t>Fire Weather Index</a:t>
                </a:r>
                <a:endParaRPr lang="en-US" altLang="en-US" sz="1500" b="1" dirty="0">
                  <a:solidFill>
                    <a:srgbClr val="9BBB59">
                      <a:lumMod val="50000"/>
                    </a:srgbClr>
                  </a:solidFill>
                  <a:latin typeface="Times New Roman" pitchFamily="18" charset="0"/>
                </a:endParaRPr>
              </a:p>
            </p:txBody>
          </p:sp>
        </p:grpSp>
        <p:grpSp>
          <p:nvGrpSpPr>
            <p:cNvPr id="32" name="Group 1079"/>
            <p:cNvGrpSpPr>
              <a:grpSpLocks/>
            </p:cNvGrpSpPr>
            <p:nvPr/>
          </p:nvGrpSpPr>
          <p:grpSpPr bwMode="auto">
            <a:xfrm>
              <a:off x="1731307" y="2702297"/>
              <a:ext cx="1876425" cy="571500"/>
              <a:chOff x="1104" y="1920"/>
              <a:chExt cx="1576" cy="480"/>
            </a:xfrm>
            <a:solidFill>
              <a:srgbClr val="FFFF00"/>
            </a:solidFill>
          </p:grpSpPr>
          <p:sp>
            <p:nvSpPr>
              <p:cNvPr id="35" name="Rectangle 1045"/>
              <p:cNvSpPr>
                <a:spLocks noChangeArrowheads="1"/>
              </p:cNvSpPr>
              <p:nvPr/>
            </p:nvSpPr>
            <p:spPr bwMode="auto">
              <a:xfrm>
                <a:off x="1104" y="1920"/>
                <a:ext cx="1536" cy="480"/>
              </a:xfrm>
              <a:prstGeom prst="rect">
                <a:avLst/>
              </a:prstGeom>
              <a:grpFill/>
              <a:ln w="19050">
                <a:no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None/>
                  <a:defRPr/>
                </a:pPr>
                <a:endParaRPr lang="en-CA" altLang="en-US" sz="1351">
                  <a:solidFill>
                    <a:srgbClr val="9BBB59">
                      <a:lumMod val="50000"/>
                    </a:srgbClr>
                  </a:solidFill>
                </a:endParaRPr>
              </a:p>
            </p:txBody>
          </p:sp>
          <p:sp>
            <p:nvSpPr>
              <p:cNvPr id="36" name="Text Box 1039"/>
              <p:cNvSpPr txBox="1">
                <a:spLocks noChangeArrowheads="1"/>
              </p:cNvSpPr>
              <p:nvPr/>
            </p:nvSpPr>
            <p:spPr bwMode="auto">
              <a:xfrm>
                <a:off x="1114" y="1958"/>
                <a:ext cx="1566" cy="427"/>
              </a:xfrm>
              <a:prstGeom prst="rect">
                <a:avLst/>
              </a:prstGeom>
              <a:grpFill/>
              <a:ln w="12700">
                <a:no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None/>
                  <a:defRPr/>
                </a:pPr>
                <a:r>
                  <a:rPr lang="en-US" altLang="en-US" sz="1500" b="1" dirty="0">
                    <a:solidFill>
                      <a:srgbClr val="9BBB59">
                        <a:lumMod val="50000"/>
                      </a:srgbClr>
                    </a:solidFill>
                  </a:rPr>
                  <a:t>FFMC</a:t>
                </a:r>
                <a:endParaRPr lang="en-US" altLang="en-US" sz="1500" dirty="0">
                  <a:solidFill>
                    <a:srgbClr val="9BBB59">
                      <a:lumMod val="50000"/>
                    </a:srgbClr>
                  </a:solidFill>
                </a:endParaRPr>
              </a:p>
              <a:p>
                <a:pPr eaLnBrk="1" fontAlgn="base" hangingPunct="1">
                  <a:spcBef>
                    <a:spcPct val="0"/>
                  </a:spcBef>
                  <a:spcAft>
                    <a:spcPct val="0"/>
                  </a:spcAft>
                  <a:buNone/>
                  <a:defRPr/>
                </a:pPr>
                <a:r>
                  <a:rPr lang="en-US" altLang="en-US" sz="1200" dirty="0">
                    <a:solidFill>
                      <a:srgbClr val="9BBB59">
                        <a:lumMod val="50000"/>
                      </a:srgbClr>
                    </a:solidFill>
                  </a:rPr>
                  <a:t>Fine Fuel Moisture Code</a:t>
                </a:r>
                <a:endParaRPr lang="en-US" altLang="en-US" sz="1500" b="1" dirty="0">
                  <a:solidFill>
                    <a:srgbClr val="9BBB59">
                      <a:lumMod val="50000"/>
                    </a:srgbClr>
                  </a:solidFill>
                </a:endParaRPr>
              </a:p>
            </p:txBody>
          </p:sp>
        </p:grpSp>
        <p:sp>
          <p:nvSpPr>
            <p:cNvPr id="33" name="Text Box 1040"/>
            <p:cNvSpPr txBox="1">
              <a:spLocks noChangeArrowheads="1"/>
            </p:cNvSpPr>
            <p:nvPr/>
          </p:nvSpPr>
          <p:spPr bwMode="auto">
            <a:xfrm>
              <a:off x="473759" y="3913163"/>
              <a:ext cx="1167307"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wrap="none">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algn="ctr" eaLnBrk="1" fontAlgn="base" hangingPunct="1">
                <a:spcBef>
                  <a:spcPct val="0"/>
                </a:spcBef>
                <a:spcAft>
                  <a:spcPct val="0"/>
                </a:spcAft>
                <a:buNone/>
                <a:defRPr/>
              </a:pPr>
              <a:r>
                <a:rPr lang="en-US" altLang="en-US" sz="1200" b="1" i="1" dirty="0">
                  <a:solidFill>
                    <a:srgbClr val="9BBB59">
                      <a:lumMod val="50000"/>
                    </a:srgbClr>
                  </a:solidFill>
                </a:rPr>
                <a:t>Fire Behavior</a:t>
              </a:r>
            </a:p>
            <a:p>
              <a:pPr algn="ctr" eaLnBrk="1" fontAlgn="base" hangingPunct="1">
                <a:spcBef>
                  <a:spcPct val="0"/>
                </a:spcBef>
                <a:spcAft>
                  <a:spcPct val="0"/>
                </a:spcAft>
                <a:buNone/>
                <a:defRPr/>
              </a:pPr>
              <a:r>
                <a:rPr lang="en-US" altLang="en-US" sz="1200" b="1" i="1" dirty="0">
                  <a:solidFill>
                    <a:srgbClr val="9BBB59">
                      <a:lumMod val="50000"/>
                    </a:srgbClr>
                  </a:solidFill>
                </a:rPr>
                <a:t>Indexes</a:t>
              </a:r>
              <a:endParaRPr lang="en-US" altLang="en-US" sz="1500" b="1" i="1" dirty="0">
                <a:solidFill>
                  <a:srgbClr val="9BBB59">
                    <a:lumMod val="50000"/>
                  </a:srgbClr>
                </a:solidFill>
              </a:endParaRPr>
            </a:p>
          </p:txBody>
        </p:sp>
        <p:sp>
          <p:nvSpPr>
            <p:cNvPr id="34" name="Text Box 1041"/>
            <p:cNvSpPr txBox="1">
              <a:spLocks noChangeArrowheads="1"/>
            </p:cNvSpPr>
            <p:nvPr/>
          </p:nvSpPr>
          <p:spPr bwMode="auto">
            <a:xfrm>
              <a:off x="473073" y="2770163"/>
              <a:ext cx="1186543"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wrap="none">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algn="ctr" eaLnBrk="1" fontAlgn="base" hangingPunct="1">
                <a:spcBef>
                  <a:spcPct val="0"/>
                </a:spcBef>
                <a:spcAft>
                  <a:spcPct val="0"/>
                </a:spcAft>
                <a:buNone/>
                <a:defRPr/>
              </a:pPr>
              <a:r>
                <a:rPr lang="en-US" altLang="en-US" sz="1200" b="1" i="1" dirty="0">
                  <a:solidFill>
                    <a:srgbClr val="9BBB59">
                      <a:lumMod val="50000"/>
                    </a:srgbClr>
                  </a:solidFill>
                </a:rPr>
                <a:t>Fuel Moisture</a:t>
              </a:r>
            </a:p>
            <a:p>
              <a:pPr algn="ctr" eaLnBrk="1" fontAlgn="base" hangingPunct="1">
                <a:spcBef>
                  <a:spcPct val="0"/>
                </a:spcBef>
                <a:spcAft>
                  <a:spcPct val="0"/>
                </a:spcAft>
                <a:buNone/>
                <a:defRPr/>
              </a:pPr>
              <a:r>
                <a:rPr lang="en-US" altLang="en-US" sz="1200" b="1" i="1" dirty="0">
                  <a:solidFill>
                    <a:srgbClr val="9BBB59">
                      <a:lumMod val="50000"/>
                    </a:srgbClr>
                  </a:solidFill>
                </a:rPr>
                <a:t>Codes</a:t>
              </a:r>
              <a:endParaRPr lang="en-US" altLang="en-US" sz="1500" b="1" i="1" dirty="0">
                <a:solidFill>
                  <a:srgbClr val="9BBB59">
                    <a:lumMod val="50000"/>
                  </a:srgbClr>
                </a:solidFill>
              </a:endParaRPr>
            </a:p>
          </p:txBody>
        </p:sp>
      </p:grpSp>
      <p:sp>
        <p:nvSpPr>
          <p:cNvPr id="47" name="Text Box 27"/>
          <p:cNvSpPr txBox="1">
            <a:spLocks noChangeAspect="1" noChangeArrowheads="1"/>
          </p:cNvSpPr>
          <p:nvPr/>
        </p:nvSpPr>
        <p:spPr bwMode="auto">
          <a:xfrm>
            <a:off x="7239051" y="2057401"/>
            <a:ext cx="1744663" cy="861774"/>
          </a:xfrm>
          <a:prstGeom prst="rect">
            <a:avLst/>
          </a:prstGeom>
          <a:noFill/>
          <a:ln w="9525">
            <a:noFill/>
            <a:miter lim="800000"/>
            <a:headEnd/>
            <a:tailEnd/>
          </a:ln>
          <a:effectLst/>
        </p:spPr>
        <p:txBody>
          <a:bodyPr>
            <a:spAutoFit/>
          </a:bodyPr>
          <a:lstStyle>
            <a:lvl1pPr>
              <a:spcBef>
                <a:spcPct val="20000"/>
              </a:spcBef>
              <a:buClr>
                <a:srgbClr val="D14D02"/>
              </a:buClr>
              <a:buFont typeface="Wingdings" pitchFamily="2" charset="2"/>
              <a:buChar char="§"/>
              <a:defRPr sz="2600">
                <a:solidFill>
                  <a:srgbClr val="333333"/>
                </a:solidFill>
                <a:latin typeface="Arial" charset="0"/>
              </a:defRPr>
            </a:lvl1pPr>
            <a:lvl2pPr marL="742950" indent="-285750">
              <a:spcBef>
                <a:spcPct val="20000"/>
              </a:spcBef>
              <a:buClr>
                <a:srgbClr val="D14D02"/>
              </a:buClr>
              <a:buFont typeface="Wingdings" pitchFamily="2" charset="2"/>
              <a:buChar char="§"/>
              <a:defRPr sz="2400">
                <a:solidFill>
                  <a:srgbClr val="333333"/>
                </a:solidFill>
                <a:latin typeface="Arial" charset="0"/>
              </a:defRPr>
            </a:lvl2pPr>
            <a:lvl3pPr marL="1143000" indent="-228600">
              <a:spcBef>
                <a:spcPct val="20000"/>
              </a:spcBef>
              <a:buClr>
                <a:srgbClr val="D14D02"/>
              </a:buClr>
              <a:buFont typeface="Wingdings" pitchFamily="2" charset="2"/>
              <a:buChar char="§"/>
              <a:defRPr sz="2400">
                <a:solidFill>
                  <a:srgbClr val="333333"/>
                </a:solidFill>
                <a:latin typeface="Arial" charset="0"/>
              </a:defRPr>
            </a:lvl3pPr>
            <a:lvl4pPr marL="1600200" indent="-228600">
              <a:spcBef>
                <a:spcPct val="20000"/>
              </a:spcBef>
              <a:buClr>
                <a:srgbClr val="D14D02"/>
              </a:buClr>
              <a:buFont typeface="Wingdings" pitchFamily="2" charset="2"/>
              <a:buChar char="§"/>
              <a:defRPr sz="2000">
                <a:solidFill>
                  <a:srgbClr val="333333"/>
                </a:solidFill>
                <a:latin typeface="Arial" charset="0"/>
              </a:defRPr>
            </a:lvl4pPr>
            <a:lvl5pPr marL="2057400" indent="-228600">
              <a:spcBef>
                <a:spcPct val="20000"/>
              </a:spcBef>
              <a:buClr>
                <a:srgbClr val="D14D02"/>
              </a:buClr>
              <a:buFont typeface="Wingdings" pitchFamily="2" charset="2"/>
              <a:buChar char="§"/>
              <a:defRPr sz="2000">
                <a:solidFill>
                  <a:srgbClr val="333333"/>
                </a:solidFill>
                <a:latin typeface="Arial" charset="0"/>
              </a:defRPr>
            </a:lvl5pPr>
            <a:lvl6pPr marL="2514600" indent="-228600" eaLnBrk="0" fontAlgn="base" hangingPunct="0">
              <a:spcBef>
                <a:spcPct val="20000"/>
              </a:spcBef>
              <a:spcAft>
                <a:spcPct val="0"/>
              </a:spcAft>
              <a:buClr>
                <a:srgbClr val="D14D02"/>
              </a:buClr>
              <a:buFont typeface="Wingdings" pitchFamily="2" charset="2"/>
              <a:buChar char="§"/>
              <a:defRPr sz="2000">
                <a:solidFill>
                  <a:srgbClr val="333333"/>
                </a:solidFill>
                <a:latin typeface="Arial" charset="0"/>
              </a:defRPr>
            </a:lvl6pPr>
            <a:lvl7pPr marL="2971800" indent="-228600" eaLnBrk="0" fontAlgn="base" hangingPunct="0">
              <a:spcBef>
                <a:spcPct val="20000"/>
              </a:spcBef>
              <a:spcAft>
                <a:spcPct val="0"/>
              </a:spcAft>
              <a:buClr>
                <a:srgbClr val="D14D02"/>
              </a:buClr>
              <a:buFont typeface="Wingdings" pitchFamily="2" charset="2"/>
              <a:buChar char="§"/>
              <a:defRPr sz="2000">
                <a:solidFill>
                  <a:srgbClr val="333333"/>
                </a:solidFill>
                <a:latin typeface="Arial" charset="0"/>
              </a:defRPr>
            </a:lvl7pPr>
            <a:lvl8pPr marL="3429000" indent="-228600" eaLnBrk="0" fontAlgn="base" hangingPunct="0">
              <a:spcBef>
                <a:spcPct val="20000"/>
              </a:spcBef>
              <a:spcAft>
                <a:spcPct val="0"/>
              </a:spcAft>
              <a:buClr>
                <a:srgbClr val="D14D02"/>
              </a:buClr>
              <a:buFont typeface="Wingdings" pitchFamily="2" charset="2"/>
              <a:buChar char="§"/>
              <a:defRPr sz="2000">
                <a:solidFill>
                  <a:srgbClr val="333333"/>
                </a:solidFill>
                <a:latin typeface="Arial" charset="0"/>
              </a:defRPr>
            </a:lvl8pPr>
            <a:lvl9pPr marL="3886200" indent="-228600" eaLnBrk="0" fontAlgn="base" hangingPunct="0">
              <a:spcBef>
                <a:spcPct val="20000"/>
              </a:spcBef>
              <a:spcAft>
                <a:spcPct val="0"/>
              </a:spcAft>
              <a:buClr>
                <a:srgbClr val="D14D02"/>
              </a:buClr>
              <a:buFont typeface="Wingdings" pitchFamily="2" charset="2"/>
              <a:buChar char="§"/>
              <a:defRPr sz="2000">
                <a:solidFill>
                  <a:srgbClr val="333333"/>
                </a:solidFill>
                <a:latin typeface="Arial" charset="0"/>
              </a:defRPr>
            </a:lvl9pPr>
          </a:lstStyle>
          <a:p>
            <a:pPr algn="ctr">
              <a:spcBef>
                <a:spcPct val="0"/>
              </a:spcBef>
              <a:buClrTx/>
              <a:buFontTx/>
              <a:buNone/>
            </a:pPr>
            <a:r>
              <a:rPr lang="en-US" altLang="en-US" sz="1000" b="1" dirty="0">
                <a:solidFill>
                  <a:srgbClr val="0070C0"/>
                </a:solidFill>
              </a:rPr>
              <a:t>Snow depth</a:t>
            </a:r>
          </a:p>
          <a:p>
            <a:pPr algn="ctr">
              <a:spcBef>
                <a:spcPct val="0"/>
              </a:spcBef>
              <a:buClrTx/>
              <a:buFontTx/>
              <a:buNone/>
            </a:pPr>
            <a:r>
              <a:rPr lang="en-US" altLang="en-US" sz="1000" b="1" dirty="0">
                <a:solidFill>
                  <a:srgbClr val="0070C0"/>
                </a:solidFill>
              </a:rPr>
              <a:t>Barometric Pressure</a:t>
            </a:r>
          </a:p>
          <a:p>
            <a:pPr algn="ctr">
              <a:spcBef>
                <a:spcPct val="0"/>
              </a:spcBef>
              <a:buClrTx/>
              <a:buFontTx/>
              <a:buNone/>
            </a:pPr>
            <a:r>
              <a:rPr lang="en-US" altLang="en-US" sz="1000" b="1" dirty="0">
                <a:solidFill>
                  <a:srgbClr val="0070C0"/>
                </a:solidFill>
              </a:rPr>
              <a:t>Horizontal Visibility</a:t>
            </a:r>
          </a:p>
          <a:p>
            <a:pPr algn="ctr">
              <a:spcBef>
                <a:spcPct val="0"/>
              </a:spcBef>
              <a:buClrTx/>
              <a:buFontTx/>
              <a:buNone/>
            </a:pPr>
            <a:r>
              <a:rPr lang="en-US" altLang="en-US" sz="1000" b="1" dirty="0">
                <a:solidFill>
                  <a:srgbClr val="0070C0"/>
                </a:solidFill>
              </a:rPr>
              <a:t>Cloud cover and type</a:t>
            </a:r>
          </a:p>
          <a:p>
            <a:pPr algn="ctr">
              <a:spcBef>
                <a:spcPct val="0"/>
              </a:spcBef>
              <a:buClrTx/>
              <a:buFontTx/>
              <a:buNone/>
            </a:pPr>
            <a:r>
              <a:rPr lang="en-US" altLang="en-US" sz="1000" b="1" dirty="0">
                <a:solidFill>
                  <a:srgbClr val="0070C0"/>
                </a:solidFill>
              </a:rPr>
              <a:t>Upper air data</a:t>
            </a:r>
          </a:p>
        </p:txBody>
      </p:sp>
      <p:sp>
        <p:nvSpPr>
          <p:cNvPr id="48" name="TextBox 47"/>
          <p:cNvSpPr txBox="1"/>
          <p:nvPr/>
        </p:nvSpPr>
        <p:spPr>
          <a:xfrm>
            <a:off x="6174631" y="5112002"/>
            <a:ext cx="1521570" cy="507831"/>
          </a:xfrm>
          <a:prstGeom prst="rect">
            <a:avLst/>
          </a:prstGeom>
          <a:solidFill>
            <a:srgbClr val="92D050"/>
          </a:solidFill>
        </p:spPr>
        <p:txBody>
          <a:bodyPr wrap="none" rtlCol="0">
            <a:spAutoFit/>
          </a:bodyPr>
          <a:lstStyle/>
          <a:p>
            <a:r>
              <a:rPr lang="en-CA" sz="1500" b="1" dirty="0">
                <a:solidFill>
                  <a:srgbClr val="C00000"/>
                </a:solidFill>
              </a:rPr>
              <a:t>DSR/MSR/SSR</a:t>
            </a:r>
          </a:p>
          <a:p>
            <a:r>
              <a:rPr lang="en-CA" sz="1200" dirty="0">
                <a:solidFill>
                  <a:srgbClr val="C00000"/>
                </a:solidFill>
              </a:rPr>
              <a:t>Severity Rating</a:t>
            </a:r>
          </a:p>
        </p:txBody>
      </p:sp>
      <p:cxnSp>
        <p:nvCxnSpPr>
          <p:cNvPr id="49" name="Straight Arrow Connector 48"/>
          <p:cNvCxnSpPr>
            <a:stCxn id="37" idx="3"/>
            <a:endCxn id="48" idx="1"/>
          </p:cNvCxnSpPr>
          <p:nvPr/>
        </p:nvCxnSpPr>
        <p:spPr>
          <a:xfrm flipV="1">
            <a:off x="5503207" y="5365918"/>
            <a:ext cx="671424" cy="18317"/>
          </a:xfrm>
          <a:prstGeom prst="straightConnector1">
            <a:avLst/>
          </a:prstGeom>
          <a:ln w="50800">
            <a:solidFill>
              <a:srgbClr val="00B050"/>
            </a:solidFill>
            <a:tailEnd type="triangle"/>
          </a:ln>
        </p:spPr>
        <p:style>
          <a:lnRef idx="2">
            <a:schemeClr val="accent1"/>
          </a:lnRef>
          <a:fillRef idx="0">
            <a:schemeClr val="accent1"/>
          </a:fillRef>
          <a:effectRef idx="1">
            <a:schemeClr val="accent1"/>
          </a:effectRef>
          <a:fontRef idx="minor">
            <a:schemeClr val="tx1"/>
          </a:fontRef>
        </p:style>
      </p:cxnSp>
      <p:sp>
        <p:nvSpPr>
          <p:cNvPr id="50" name="TextBox 49"/>
          <p:cNvSpPr txBox="1"/>
          <p:nvPr/>
        </p:nvSpPr>
        <p:spPr>
          <a:xfrm>
            <a:off x="540000" y="1371605"/>
            <a:ext cx="6890156" cy="461665"/>
          </a:xfrm>
          <a:prstGeom prst="rect">
            <a:avLst/>
          </a:prstGeom>
          <a:noFill/>
        </p:spPr>
        <p:txBody>
          <a:bodyPr wrap="none" rtlCol="0">
            <a:spAutoFit/>
          </a:bodyPr>
          <a:lstStyle/>
          <a:p>
            <a:r>
              <a:rPr lang="en-CA" sz="2400" b="1" dirty="0">
                <a:latin typeface="Corbel" panose="020B0503020204020204" pitchFamily="34" charset="0"/>
              </a:rPr>
              <a:t>Seasonal forecasts use the severity rating anomaly</a:t>
            </a:r>
          </a:p>
        </p:txBody>
      </p:sp>
      <p:pic>
        <p:nvPicPr>
          <p:cNvPr id="51" name="Picture 6" descr="C:\Slides\Fire Pics\Misc\Fire Hazard Sign.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819400" y="4954780"/>
            <a:ext cx="936000" cy="13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0D43740A-F8C0-DFE4-B31B-0F6DCE1ECE9C}"/>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Tree>
    <p:extLst>
      <p:ext uri="{BB962C8B-B14F-4D97-AF65-F5344CB8AC3E}">
        <p14:creationId xmlns:p14="http://schemas.microsoft.com/office/powerpoint/2010/main" val="31635134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08431F5-FBEF-3B96-D3DA-CAB1D7751951}"/>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2" name="TextBox 1"/>
          <p:cNvSpPr txBox="1"/>
          <p:nvPr/>
        </p:nvSpPr>
        <p:spPr>
          <a:xfrm>
            <a:off x="396000" y="360005"/>
            <a:ext cx="8280000" cy="646331"/>
          </a:xfrm>
          <a:prstGeom prst="rect">
            <a:avLst/>
          </a:prstGeom>
          <a:noFill/>
        </p:spPr>
        <p:txBody>
          <a:bodyPr wrap="square" rtlCol="0">
            <a:noAutofit/>
          </a:bodyPr>
          <a:lstStyle/>
          <a:p>
            <a:r>
              <a:rPr lang="en-CA" sz="3600" b="1" dirty="0">
                <a:solidFill>
                  <a:srgbClr val="C00000"/>
                </a:solidFill>
                <a:latin typeface="+mj-lt"/>
              </a:rPr>
              <a:t>Whoa! What’s going on this year?!!</a:t>
            </a:r>
          </a:p>
        </p:txBody>
      </p:sp>
      <p:sp>
        <p:nvSpPr>
          <p:cNvPr id="3" name="TextBox 2"/>
          <p:cNvSpPr txBox="1"/>
          <p:nvPr/>
        </p:nvSpPr>
        <p:spPr>
          <a:xfrm>
            <a:off x="312420" y="5254950"/>
            <a:ext cx="8679180" cy="609600"/>
          </a:xfrm>
          <a:prstGeom prst="rect">
            <a:avLst/>
          </a:prstGeom>
          <a:noFill/>
        </p:spPr>
        <p:txBody>
          <a:bodyPr wrap="square" rtlCol="0">
            <a:noAutofit/>
          </a:bodyPr>
          <a:lstStyle/>
          <a:p>
            <a:pPr marL="182558" indent="-182558">
              <a:buFont typeface="Arial" panose="020B0604020202020204" pitchFamily="34" charset="0"/>
              <a:buChar char="•"/>
            </a:pPr>
            <a:r>
              <a:rPr lang="en-CA" sz="2800" b="1" dirty="0">
                <a:solidFill>
                  <a:srgbClr val="C00000"/>
                </a:solidFill>
                <a:latin typeface="Corbel" panose="020B0503020204020204" pitchFamily="34" charset="0"/>
              </a:rPr>
              <a:t>Already at/above mean area burned for an entire year</a:t>
            </a:r>
          </a:p>
          <a:p>
            <a:pPr marL="180970"/>
            <a:endParaRPr lang="en-CA" sz="2000" b="1" dirty="0">
              <a:latin typeface="Corbel" panose="020B0503020204020204" pitchFamily="34" charset="0"/>
            </a:endParaRPr>
          </a:p>
        </p:txBody>
      </p:sp>
      <p:sp>
        <p:nvSpPr>
          <p:cNvPr id="4" name="Slide Number Placeholder 3"/>
          <p:cNvSpPr>
            <a:spLocks noGrp="1"/>
          </p:cNvSpPr>
          <p:nvPr>
            <p:ph type="sldNum" sz="quarter" idx="12"/>
          </p:nvPr>
        </p:nvSpPr>
        <p:spPr/>
        <p:txBody>
          <a:bodyPr/>
          <a:lstStyle/>
          <a:p>
            <a:fld id="{FB93D6B1-E71C-4F75-A3DE-D6304E2F182B}" type="slidenum">
              <a:rPr lang="en-US" altLang="en-US" smtClean="0"/>
              <a:pPr/>
              <a:t>2</a:t>
            </a:fld>
            <a:endParaRPr lang="en-US" altLang="en-US" dirty="0"/>
          </a:p>
        </p:txBody>
      </p:sp>
      <p:pic>
        <p:nvPicPr>
          <p:cNvPr id="7" name="Picture 6">
            <a:extLst>
              <a:ext uri="{FF2B5EF4-FFF2-40B4-BE49-F238E27FC236}">
                <a16:creationId xmlns:a16="http://schemas.microsoft.com/office/drawing/2014/main" id="{3F6A0F14-3224-31EA-3CCD-B940A703819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819580" y="1052531"/>
            <a:ext cx="6012000" cy="3780000"/>
          </a:xfrm>
          <a:prstGeom prst="rect">
            <a:avLst/>
          </a:prstGeom>
          <a:ln w="12700">
            <a:solidFill>
              <a:srgbClr val="C00000"/>
            </a:solidFill>
          </a:ln>
        </p:spPr>
      </p:pic>
      <p:sp>
        <p:nvSpPr>
          <p:cNvPr id="8" name="TextBox 7">
            <a:extLst>
              <a:ext uri="{FF2B5EF4-FFF2-40B4-BE49-F238E27FC236}">
                <a16:creationId xmlns:a16="http://schemas.microsoft.com/office/drawing/2014/main" id="{8BE79D26-C770-2F9E-D024-FE42574FBC43}"/>
              </a:ext>
            </a:extLst>
          </p:cNvPr>
          <p:cNvSpPr txBox="1"/>
          <p:nvPr/>
        </p:nvSpPr>
        <p:spPr>
          <a:xfrm>
            <a:off x="255454" y="1447805"/>
            <a:ext cx="2705099" cy="904891"/>
          </a:xfrm>
          <a:prstGeom prst="rect">
            <a:avLst/>
          </a:prstGeom>
          <a:noFill/>
        </p:spPr>
        <p:txBody>
          <a:bodyPr wrap="square" rtlCol="0">
            <a:noAutofit/>
          </a:bodyPr>
          <a:lstStyle/>
          <a:p>
            <a:r>
              <a:rPr lang="en-CA" sz="2400" b="1" dirty="0">
                <a:solidFill>
                  <a:srgbClr val="FF3399"/>
                </a:solidFill>
                <a:latin typeface="Corbel" panose="020B0503020204020204" pitchFamily="34" charset="0"/>
              </a:rPr>
              <a:t>CWFIS interactive map, June 2, 2023</a:t>
            </a:r>
          </a:p>
          <a:p>
            <a:pPr marL="180970"/>
            <a:endParaRPr lang="en-CA" sz="2000" b="1" dirty="0">
              <a:latin typeface="Corbel" panose="020B0503020204020204" pitchFamily="34" charset="0"/>
            </a:endParaRPr>
          </a:p>
        </p:txBody>
      </p:sp>
      <p:sp>
        <p:nvSpPr>
          <p:cNvPr id="9" name="Rectangle 8">
            <a:extLst>
              <a:ext uri="{FF2B5EF4-FFF2-40B4-BE49-F238E27FC236}">
                <a16:creationId xmlns:a16="http://schemas.microsoft.com/office/drawing/2014/main" id="{D058BBFD-76AF-98DA-13C1-4C285322EE37}"/>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Tree>
    <p:extLst>
      <p:ext uri="{BB962C8B-B14F-4D97-AF65-F5344CB8AC3E}">
        <p14:creationId xmlns:p14="http://schemas.microsoft.com/office/powerpoint/2010/main" val="13864002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7A7128B-B297-9AEA-7051-21CC6599D155}"/>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4" name="Slide Number Placeholder 3"/>
          <p:cNvSpPr>
            <a:spLocks noGrp="1"/>
          </p:cNvSpPr>
          <p:nvPr>
            <p:ph type="sldNum" sz="quarter" idx="12"/>
          </p:nvPr>
        </p:nvSpPr>
        <p:spPr/>
        <p:txBody>
          <a:bodyPr/>
          <a:lstStyle/>
          <a:p>
            <a:fld id="{FB93D6B1-E71C-4F75-A3DE-D6304E2F182B}" type="slidenum">
              <a:rPr lang="en-US" altLang="en-US" smtClean="0"/>
              <a:pPr/>
              <a:t>20</a:t>
            </a:fld>
            <a:endParaRPr lang="en-US" altLang="en-US" dirty="0"/>
          </a:p>
        </p:txBody>
      </p:sp>
      <p:sp>
        <p:nvSpPr>
          <p:cNvPr id="7" name="Title 1"/>
          <p:cNvSpPr txBox="1">
            <a:spLocks/>
          </p:cNvSpPr>
          <p:nvPr/>
        </p:nvSpPr>
        <p:spPr>
          <a:xfrm>
            <a:off x="722313" y="2514600"/>
            <a:ext cx="7772400" cy="1905000"/>
          </a:xfrm>
          <a:prstGeom prst="rect">
            <a:avLst/>
          </a:prstGeom>
        </p:spPr>
        <p:txBody>
          <a:bodyPr/>
          <a:lstStyle>
            <a:lvl1pPr algn="l" defTabSz="342900" rtl="0" eaLnBrk="0" fontAlgn="base" hangingPunct="0">
              <a:spcBef>
                <a:spcPct val="0"/>
              </a:spcBef>
              <a:spcAft>
                <a:spcPct val="0"/>
              </a:spcAft>
              <a:defRPr sz="2700" b="1" kern="1200">
                <a:solidFill>
                  <a:srgbClr val="306120"/>
                </a:solidFill>
                <a:latin typeface="Myriad Pro"/>
                <a:ea typeface="Myriad Pro"/>
                <a:cs typeface="Myriad Pro"/>
              </a:defRPr>
            </a:lvl1pPr>
            <a:lvl2pPr algn="l" defTabSz="342900" rtl="0" eaLnBrk="0" fontAlgn="base" hangingPunct="0">
              <a:spcBef>
                <a:spcPct val="0"/>
              </a:spcBef>
              <a:spcAft>
                <a:spcPct val="0"/>
              </a:spcAft>
              <a:defRPr sz="2700" b="1">
                <a:solidFill>
                  <a:srgbClr val="306120"/>
                </a:solidFill>
                <a:latin typeface="Myriad Pro"/>
                <a:ea typeface="Myriad Pro"/>
                <a:cs typeface="Myriad Pro"/>
              </a:defRPr>
            </a:lvl2pPr>
            <a:lvl3pPr algn="l" defTabSz="342900" rtl="0" eaLnBrk="0" fontAlgn="base" hangingPunct="0">
              <a:spcBef>
                <a:spcPct val="0"/>
              </a:spcBef>
              <a:spcAft>
                <a:spcPct val="0"/>
              </a:spcAft>
              <a:defRPr sz="2700" b="1">
                <a:solidFill>
                  <a:srgbClr val="306120"/>
                </a:solidFill>
                <a:latin typeface="Myriad Pro"/>
                <a:ea typeface="Myriad Pro"/>
                <a:cs typeface="Myriad Pro"/>
              </a:defRPr>
            </a:lvl3pPr>
            <a:lvl4pPr algn="l" defTabSz="342900" rtl="0" eaLnBrk="0" fontAlgn="base" hangingPunct="0">
              <a:spcBef>
                <a:spcPct val="0"/>
              </a:spcBef>
              <a:spcAft>
                <a:spcPct val="0"/>
              </a:spcAft>
              <a:defRPr sz="2700" b="1">
                <a:solidFill>
                  <a:srgbClr val="306120"/>
                </a:solidFill>
                <a:latin typeface="Myriad Pro"/>
                <a:ea typeface="Myriad Pro"/>
                <a:cs typeface="Myriad Pro"/>
              </a:defRPr>
            </a:lvl4pPr>
            <a:lvl5pPr algn="l" defTabSz="342900" rtl="0" eaLnBrk="0" fontAlgn="base" hangingPunct="0">
              <a:spcBef>
                <a:spcPct val="0"/>
              </a:spcBef>
              <a:spcAft>
                <a:spcPct val="0"/>
              </a:spcAft>
              <a:defRPr sz="2700" b="1">
                <a:solidFill>
                  <a:srgbClr val="306120"/>
                </a:solidFill>
                <a:latin typeface="Myriad Pro"/>
                <a:ea typeface="Myriad Pro"/>
                <a:cs typeface="Myriad Pro"/>
              </a:defRPr>
            </a:lvl5pPr>
            <a:lvl6pPr marL="342900" algn="l" defTabSz="342900" rtl="0" fontAlgn="base">
              <a:spcBef>
                <a:spcPct val="0"/>
              </a:spcBef>
              <a:spcAft>
                <a:spcPct val="0"/>
              </a:spcAft>
              <a:defRPr sz="2700" b="1">
                <a:solidFill>
                  <a:srgbClr val="306120"/>
                </a:solidFill>
                <a:latin typeface="Myriad Pro"/>
                <a:ea typeface="Myriad Pro"/>
                <a:cs typeface="Myriad Pro"/>
              </a:defRPr>
            </a:lvl6pPr>
            <a:lvl7pPr marL="685800" algn="l" defTabSz="342900" rtl="0" fontAlgn="base">
              <a:spcBef>
                <a:spcPct val="0"/>
              </a:spcBef>
              <a:spcAft>
                <a:spcPct val="0"/>
              </a:spcAft>
              <a:defRPr sz="2700" b="1">
                <a:solidFill>
                  <a:srgbClr val="306120"/>
                </a:solidFill>
                <a:latin typeface="Myriad Pro"/>
                <a:ea typeface="Myriad Pro"/>
                <a:cs typeface="Myriad Pro"/>
              </a:defRPr>
            </a:lvl7pPr>
            <a:lvl8pPr marL="1028700" algn="l" defTabSz="342900" rtl="0" fontAlgn="base">
              <a:spcBef>
                <a:spcPct val="0"/>
              </a:spcBef>
              <a:spcAft>
                <a:spcPct val="0"/>
              </a:spcAft>
              <a:defRPr sz="2700" b="1">
                <a:solidFill>
                  <a:srgbClr val="306120"/>
                </a:solidFill>
                <a:latin typeface="Myriad Pro"/>
                <a:ea typeface="Myriad Pro"/>
                <a:cs typeface="Myriad Pro"/>
              </a:defRPr>
            </a:lvl8pPr>
            <a:lvl9pPr marL="1371600" algn="l" defTabSz="342900" rtl="0" fontAlgn="base">
              <a:spcBef>
                <a:spcPct val="0"/>
              </a:spcBef>
              <a:spcAft>
                <a:spcPct val="0"/>
              </a:spcAft>
              <a:defRPr sz="2700" b="1">
                <a:solidFill>
                  <a:srgbClr val="306120"/>
                </a:solidFill>
                <a:latin typeface="Myriad Pro"/>
                <a:ea typeface="Myriad Pro"/>
                <a:cs typeface="Myriad Pro"/>
              </a:defRPr>
            </a:lvl9pPr>
          </a:lstStyle>
          <a:p>
            <a:r>
              <a:rPr lang="en-CA" sz="3600" dirty="0">
                <a:latin typeface="Corbel" panose="020B0503020204020204" pitchFamily="34" charset="0"/>
              </a:rPr>
              <a:t>2023 Seasonal Predictions</a:t>
            </a:r>
          </a:p>
          <a:p>
            <a:endParaRPr lang="en-CA" sz="3600" dirty="0">
              <a:latin typeface="Corbel" panose="020B0503020204020204" pitchFamily="34" charset="0"/>
            </a:endParaRPr>
          </a:p>
          <a:p>
            <a:r>
              <a:rPr lang="en-CA" sz="3600" dirty="0">
                <a:latin typeface="Corbel" panose="020B0503020204020204" pitchFamily="34" charset="0"/>
              </a:rPr>
              <a:t>What happens now???</a:t>
            </a:r>
          </a:p>
        </p:txBody>
      </p:sp>
      <p:sp>
        <p:nvSpPr>
          <p:cNvPr id="2" name="Rectangle 1">
            <a:extLst>
              <a:ext uri="{FF2B5EF4-FFF2-40B4-BE49-F238E27FC236}">
                <a16:creationId xmlns:a16="http://schemas.microsoft.com/office/drawing/2014/main" id="{F6F2D347-467E-74EA-0442-D6D94A0F1A0E}"/>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Tree>
    <p:extLst>
      <p:ext uri="{BB962C8B-B14F-4D97-AF65-F5344CB8AC3E}">
        <p14:creationId xmlns:p14="http://schemas.microsoft.com/office/powerpoint/2010/main" val="4076936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646D1B7-2B35-0777-C719-B57A3B584D0F}"/>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pic>
        <p:nvPicPr>
          <p:cNvPr id="16" name="Picture 15">
            <a:extLst>
              <a:ext uri="{FF2B5EF4-FFF2-40B4-BE49-F238E27FC236}">
                <a16:creationId xmlns:a16="http://schemas.microsoft.com/office/drawing/2014/main" id="{15F88C31-5C9B-1720-43A7-67798B3BB3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18437" y="2890200"/>
            <a:ext cx="3780000" cy="2520000"/>
          </a:xfrm>
          <a:prstGeom prst="rect">
            <a:avLst/>
          </a:prstGeom>
          <a:ln w="12700">
            <a:solidFill>
              <a:srgbClr val="0000FF"/>
            </a:solidFill>
          </a:ln>
        </p:spPr>
      </p:pic>
      <p:sp>
        <p:nvSpPr>
          <p:cNvPr id="4" name="Slide Number Placeholder 3"/>
          <p:cNvSpPr>
            <a:spLocks noGrp="1"/>
          </p:cNvSpPr>
          <p:nvPr>
            <p:ph type="sldNum" sz="quarter" idx="12"/>
          </p:nvPr>
        </p:nvSpPr>
        <p:spPr/>
        <p:txBody>
          <a:bodyPr/>
          <a:lstStyle/>
          <a:p>
            <a:fld id="{FB93D6B1-E71C-4F75-A3DE-D6304E2F182B}" type="slidenum">
              <a:rPr lang="en-US" altLang="en-US" smtClean="0"/>
              <a:pPr/>
              <a:t>21</a:t>
            </a:fld>
            <a:endParaRPr lang="en-US" altLang="en-US" dirty="0"/>
          </a:p>
        </p:txBody>
      </p:sp>
      <p:sp>
        <p:nvSpPr>
          <p:cNvPr id="8" name="TextBox 7"/>
          <p:cNvSpPr txBox="1"/>
          <p:nvPr/>
        </p:nvSpPr>
        <p:spPr>
          <a:xfrm>
            <a:off x="396000" y="360005"/>
            <a:ext cx="8280000" cy="646331"/>
          </a:xfrm>
          <a:prstGeom prst="rect">
            <a:avLst/>
          </a:prstGeom>
          <a:noFill/>
        </p:spPr>
        <p:txBody>
          <a:bodyPr wrap="square" rtlCol="0">
            <a:noAutofit/>
          </a:bodyPr>
          <a:lstStyle/>
          <a:p>
            <a:r>
              <a:rPr lang="en-CA" sz="3600" b="1" dirty="0">
                <a:solidFill>
                  <a:srgbClr val="C00000"/>
                </a:solidFill>
                <a:latin typeface="+mj-lt"/>
              </a:rPr>
              <a:t>ENSO Forecasts</a:t>
            </a:r>
          </a:p>
        </p:txBody>
      </p:sp>
      <p:grpSp>
        <p:nvGrpSpPr>
          <p:cNvPr id="14" name="Group 13">
            <a:extLst>
              <a:ext uri="{FF2B5EF4-FFF2-40B4-BE49-F238E27FC236}">
                <a16:creationId xmlns:a16="http://schemas.microsoft.com/office/drawing/2014/main" id="{F534D903-E9AD-DDF8-B143-ADCD15883C26}"/>
              </a:ext>
            </a:extLst>
          </p:cNvPr>
          <p:cNvGrpSpPr/>
          <p:nvPr/>
        </p:nvGrpSpPr>
        <p:grpSpPr>
          <a:xfrm>
            <a:off x="149613" y="1277489"/>
            <a:ext cx="5220000" cy="3796364"/>
            <a:chOff x="149613" y="1277489"/>
            <a:chExt cx="5220000" cy="3796364"/>
          </a:xfrm>
        </p:grpSpPr>
        <p:pic>
          <p:nvPicPr>
            <p:cNvPr id="6" name="Picture 5" descr="A picture containing text, line, diagram, plot&#10;&#10;Description automatically generated">
              <a:extLst>
                <a:ext uri="{FF2B5EF4-FFF2-40B4-BE49-F238E27FC236}">
                  <a16:creationId xmlns:a16="http://schemas.microsoft.com/office/drawing/2014/main" id="{0CA11447-284A-C10D-A67D-54D5DB36BB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613" y="1277489"/>
              <a:ext cx="5220000" cy="3796364"/>
            </a:xfrm>
            <a:prstGeom prst="rect">
              <a:avLst/>
            </a:prstGeom>
            <a:ln w="12700">
              <a:solidFill>
                <a:srgbClr val="C00000"/>
              </a:solidFill>
            </a:ln>
          </p:spPr>
        </p:pic>
        <p:cxnSp>
          <p:nvCxnSpPr>
            <p:cNvPr id="11" name="Straight Connector 10"/>
            <p:cNvCxnSpPr/>
            <p:nvPr/>
          </p:nvCxnSpPr>
          <p:spPr>
            <a:xfrm>
              <a:off x="792002" y="2819400"/>
              <a:ext cx="3780001" cy="0"/>
            </a:xfrm>
            <a:prstGeom prst="line">
              <a:avLst/>
            </a:prstGeom>
            <a:ln w="444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792002" y="3352800"/>
              <a:ext cx="3780001" cy="0"/>
            </a:xfrm>
            <a:prstGeom prst="line">
              <a:avLst/>
            </a:prstGeom>
            <a:ln w="44450">
              <a:solidFill>
                <a:srgbClr val="C00000"/>
              </a:solidFill>
            </a:ln>
          </p:spPr>
          <p:style>
            <a:lnRef idx="2">
              <a:schemeClr val="accent1"/>
            </a:lnRef>
            <a:fillRef idx="0">
              <a:schemeClr val="accent1"/>
            </a:fillRef>
            <a:effectRef idx="1">
              <a:schemeClr val="accent1"/>
            </a:effectRef>
            <a:fontRef idx="minor">
              <a:schemeClr val="tx1"/>
            </a:fontRef>
          </p:style>
        </p:cxnSp>
      </p:grpSp>
      <p:sp>
        <p:nvSpPr>
          <p:cNvPr id="2" name="Rectangle 1">
            <a:extLst>
              <a:ext uri="{FF2B5EF4-FFF2-40B4-BE49-F238E27FC236}">
                <a16:creationId xmlns:a16="http://schemas.microsoft.com/office/drawing/2014/main" id="{ECEB09F4-7A6F-34D1-8250-E70E0929E214}"/>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15" name="TextBox 14">
            <a:extLst>
              <a:ext uri="{FF2B5EF4-FFF2-40B4-BE49-F238E27FC236}">
                <a16:creationId xmlns:a16="http://schemas.microsoft.com/office/drawing/2014/main" id="{77ADBD4B-F770-78A5-5DCC-772AE2EC6213}"/>
              </a:ext>
            </a:extLst>
          </p:cNvPr>
          <p:cNvSpPr txBox="1"/>
          <p:nvPr/>
        </p:nvSpPr>
        <p:spPr>
          <a:xfrm>
            <a:off x="2133600" y="5092903"/>
            <a:ext cx="1676400" cy="369332"/>
          </a:xfrm>
          <a:prstGeom prst="rect">
            <a:avLst/>
          </a:prstGeom>
          <a:noFill/>
        </p:spPr>
        <p:txBody>
          <a:bodyPr wrap="square" rtlCol="0">
            <a:spAutoFit/>
          </a:bodyPr>
          <a:lstStyle/>
          <a:p>
            <a:r>
              <a:rPr lang="en-CA" sz="1800" b="1" i="1" dirty="0">
                <a:solidFill>
                  <a:srgbClr val="FF3399"/>
                </a:solidFill>
                <a:latin typeface="Corbel" panose="020B0503020204020204" pitchFamily="34" charset="0"/>
              </a:rPr>
              <a:t>May 19, 2023</a:t>
            </a:r>
          </a:p>
        </p:txBody>
      </p:sp>
      <p:sp>
        <p:nvSpPr>
          <p:cNvPr id="17" name="TextBox 16">
            <a:extLst>
              <a:ext uri="{FF2B5EF4-FFF2-40B4-BE49-F238E27FC236}">
                <a16:creationId xmlns:a16="http://schemas.microsoft.com/office/drawing/2014/main" id="{01F05863-E451-0004-2713-2E8E6130F0D2}"/>
              </a:ext>
            </a:extLst>
          </p:cNvPr>
          <p:cNvSpPr txBox="1"/>
          <p:nvPr/>
        </p:nvSpPr>
        <p:spPr>
          <a:xfrm>
            <a:off x="5554413" y="955722"/>
            <a:ext cx="3355587" cy="1384995"/>
          </a:xfrm>
          <a:prstGeom prst="rect">
            <a:avLst/>
          </a:prstGeom>
          <a:noFill/>
        </p:spPr>
        <p:txBody>
          <a:bodyPr wrap="square" rtlCol="0">
            <a:spAutoFit/>
          </a:bodyPr>
          <a:lstStyle/>
          <a:p>
            <a:r>
              <a:rPr lang="en-CA" sz="2800" b="1" dirty="0">
                <a:latin typeface="Corbel" panose="020B0503020204020204" pitchFamily="34" charset="0"/>
              </a:rPr>
              <a:t>Moderate/strong El Nino looking likely by late summer</a:t>
            </a:r>
          </a:p>
        </p:txBody>
      </p:sp>
      <p:cxnSp>
        <p:nvCxnSpPr>
          <p:cNvPr id="3" name="Straight Arrow Connector 2">
            <a:extLst>
              <a:ext uri="{FF2B5EF4-FFF2-40B4-BE49-F238E27FC236}">
                <a16:creationId xmlns:a16="http://schemas.microsoft.com/office/drawing/2014/main" id="{3A57FB16-1D3D-CC94-5198-9977F487C82B}"/>
              </a:ext>
            </a:extLst>
          </p:cNvPr>
          <p:cNvCxnSpPr/>
          <p:nvPr/>
        </p:nvCxnSpPr>
        <p:spPr>
          <a:xfrm flipV="1">
            <a:off x="8915400" y="3609201"/>
            <a:ext cx="0" cy="353199"/>
          </a:xfrm>
          <a:prstGeom prst="straightConnector1">
            <a:avLst/>
          </a:prstGeom>
          <a:ln w="44450">
            <a:solidFill>
              <a:srgbClr val="008000"/>
            </a:solidFill>
            <a:headEnd type="triangle"/>
            <a:tailEnd type="non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78355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35A28DF-F5F5-125E-BFA7-E7D8479E77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1754" y="1369156"/>
            <a:ext cx="6984000" cy="4773502"/>
          </a:xfrm>
          <a:prstGeom prst="rect">
            <a:avLst/>
          </a:prstGeom>
        </p:spPr>
      </p:pic>
      <p:sp>
        <p:nvSpPr>
          <p:cNvPr id="4" name="TextBox 3"/>
          <p:cNvSpPr txBox="1"/>
          <p:nvPr/>
        </p:nvSpPr>
        <p:spPr>
          <a:xfrm>
            <a:off x="170499" y="1053280"/>
            <a:ext cx="2115503" cy="4928379"/>
          </a:xfrm>
          <a:prstGeom prst="rect">
            <a:avLst/>
          </a:prstGeom>
          <a:solidFill>
            <a:schemeClr val="bg1"/>
          </a:solidFill>
        </p:spPr>
        <p:txBody>
          <a:bodyPr wrap="square" rtlCol="0">
            <a:noAutofit/>
          </a:bodyPr>
          <a:lstStyle/>
          <a:p>
            <a:endParaRPr lang="en-CA" sz="2800" b="1" dirty="0">
              <a:solidFill>
                <a:srgbClr val="C00000"/>
              </a:solidFill>
              <a:latin typeface="Corbel" panose="020B0503020204020204" pitchFamily="34" charset="0"/>
            </a:endParaRPr>
          </a:p>
          <a:p>
            <a:endParaRPr lang="en-CA" sz="2800" b="1" dirty="0">
              <a:solidFill>
                <a:srgbClr val="C00000"/>
              </a:solidFill>
              <a:latin typeface="Corbel" panose="020B0503020204020204" pitchFamily="34" charset="0"/>
            </a:endParaRPr>
          </a:p>
          <a:p>
            <a:r>
              <a:rPr lang="en-CA" sz="2800" b="1" dirty="0">
                <a:latin typeface="Corbel" panose="020B0503020204020204" pitchFamily="34" charset="0"/>
              </a:rPr>
              <a:t>June Temp</a:t>
            </a:r>
          </a:p>
          <a:p>
            <a:endParaRPr lang="en-CA" sz="2400" b="1" dirty="0">
              <a:latin typeface="Corbel" panose="020B0503020204020204" pitchFamily="34" charset="0"/>
            </a:endParaRPr>
          </a:p>
          <a:p>
            <a:endParaRPr lang="en-CA" sz="2400" b="1" dirty="0">
              <a:latin typeface="Corbel" panose="020B0503020204020204" pitchFamily="34" charset="0"/>
            </a:endParaRPr>
          </a:p>
          <a:p>
            <a:r>
              <a:rPr lang="en-CA" sz="2400" b="1" dirty="0">
                <a:solidFill>
                  <a:srgbClr val="C00000"/>
                </a:solidFill>
                <a:latin typeface="Corbel" panose="020B0503020204020204" pitchFamily="34" charset="0"/>
              </a:rPr>
              <a:t>GEM-NEMO often predicts cool</a:t>
            </a:r>
          </a:p>
          <a:p>
            <a:endParaRPr lang="en-CA" sz="2400" b="1" i="1" dirty="0">
              <a:solidFill>
                <a:srgbClr val="0000FF"/>
              </a:solidFill>
              <a:latin typeface="Corbel" panose="020B0503020204020204" pitchFamily="34" charset="0"/>
            </a:endParaRPr>
          </a:p>
          <a:p>
            <a:endParaRPr lang="en-CA" sz="2400" b="1" dirty="0">
              <a:latin typeface="Corbel" panose="020B0503020204020204" pitchFamily="34" charset="0"/>
            </a:endParaRPr>
          </a:p>
          <a:p>
            <a:endParaRPr lang="en-CA" sz="2400" b="1" dirty="0">
              <a:latin typeface="Corbel" panose="020B0503020204020204" pitchFamily="34" charset="0"/>
            </a:endParaRPr>
          </a:p>
        </p:txBody>
      </p:sp>
      <p:pic>
        <p:nvPicPr>
          <p:cNvPr id="15" name="Picture 14">
            <a:extLst>
              <a:ext uri="{FF2B5EF4-FFF2-40B4-BE49-F238E27FC236}">
                <a16:creationId xmlns:a16="http://schemas.microsoft.com/office/drawing/2014/main" id="{4C0BEA87-CB65-97D2-E881-B344359F95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9501" y="1371241"/>
            <a:ext cx="6984000" cy="4755218"/>
          </a:xfrm>
          <a:prstGeom prst="rect">
            <a:avLst/>
          </a:prstGeom>
        </p:spPr>
      </p:pic>
      <p:sp>
        <p:nvSpPr>
          <p:cNvPr id="13" name="TextBox 12"/>
          <p:cNvSpPr txBox="1"/>
          <p:nvPr/>
        </p:nvSpPr>
        <p:spPr>
          <a:xfrm>
            <a:off x="152407" y="1066805"/>
            <a:ext cx="2133599" cy="4928379"/>
          </a:xfrm>
          <a:prstGeom prst="rect">
            <a:avLst/>
          </a:prstGeom>
          <a:solidFill>
            <a:schemeClr val="bg1"/>
          </a:solidFill>
        </p:spPr>
        <p:txBody>
          <a:bodyPr wrap="square" rtlCol="0">
            <a:noAutofit/>
          </a:bodyPr>
          <a:lstStyle/>
          <a:p>
            <a:endParaRPr lang="en-CA" sz="2800" b="1" dirty="0">
              <a:solidFill>
                <a:srgbClr val="C00000"/>
              </a:solidFill>
              <a:latin typeface="Corbel" panose="020B0503020204020204" pitchFamily="34" charset="0"/>
            </a:endParaRPr>
          </a:p>
          <a:p>
            <a:endParaRPr lang="en-CA" sz="2800" b="1" dirty="0">
              <a:solidFill>
                <a:srgbClr val="C00000"/>
              </a:solidFill>
              <a:latin typeface="Corbel" panose="020B0503020204020204" pitchFamily="34" charset="0"/>
            </a:endParaRPr>
          </a:p>
          <a:p>
            <a:r>
              <a:rPr lang="en-CA" sz="2800" b="1" dirty="0">
                <a:latin typeface="Corbel" panose="020B0503020204020204" pitchFamily="34" charset="0"/>
              </a:rPr>
              <a:t>June </a:t>
            </a:r>
            <a:r>
              <a:rPr lang="en-CA" sz="2800" b="1" dirty="0" err="1">
                <a:latin typeface="Corbel" panose="020B0503020204020204" pitchFamily="34" charset="0"/>
              </a:rPr>
              <a:t>Precip</a:t>
            </a:r>
            <a:endParaRPr lang="en-CA" sz="2800" b="1" dirty="0">
              <a:latin typeface="Corbel" panose="020B0503020204020204" pitchFamily="34" charset="0"/>
            </a:endParaRPr>
          </a:p>
          <a:p>
            <a:endParaRPr lang="en-CA" sz="2400" b="1" dirty="0">
              <a:latin typeface="Corbel" panose="020B0503020204020204" pitchFamily="34" charset="0"/>
            </a:endParaRPr>
          </a:p>
          <a:p>
            <a:endParaRPr lang="en-CA" sz="2400" b="1" dirty="0">
              <a:latin typeface="Corbel" panose="020B0503020204020204" pitchFamily="34" charset="0"/>
            </a:endParaRPr>
          </a:p>
          <a:p>
            <a:endParaRPr lang="en-CA" sz="2400" b="1" dirty="0">
              <a:latin typeface="Corbel" panose="020B0503020204020204" pitchFamily="34" charset="0"/>
            </a:endParaRPr>
          </a:p>
          <a:p>
            <a:endParaRPr lang="en-CA" sz="2400" b="1" dirty="0">
              <a:latin typeface="Corbel" panose="020B0503020204020204" pitchFamily="34" charset="0"/>
            </a:endParaRPr>
          </a:p>
          <a:p>
            <a:r>
              <a:rPr lang="en-CA" sz="2800" b="1" i="1" dirty="0">
                <a:solidFill>
                  <a:srgbClr val="FF0000"/>
                </a:solidFill>
                <a:latin typeface="Corbel" panose="020B0503020204020204" pitchFamily="34" charset="0"/>
              </a:rPr>
              <a:t>Dry central regions?</a:t>
            </a:r>
          </a:p>
          <a:p>
            <a:endParaRPr lang="en-CA" sz="2400" b="1" dirty="0">
              <a:latin typeface="Corbel" panose="020B0503020204020204" pitchFamily="34" charset="0"/>
            </a:endParaRPr>
          </a:p>
          <a:p>
            <a:endParaRPr lang="en-CA" sz="2400" b="1" dirty="0">
              <a:latin typeface="Corbel" panose="020B0503020204020204" pitchFamily="34" charset="0"/>
            </a:endParaRPr>
          </a:p>
        </p:txBody>
      </p:sp>
      <p:sp>
        <p:nvSpPr>
          <p:cNvPr id="6" name="Rectangle 5">
            <a:extLst>
              <a:ext uri="{FF2B5EF4-FFF2-40B4-BE49-F238E27FC236}">
                <a16:creationId xmlns:a16="http://schemas.microsoft.com/office/drawing/2014/main" id="{8A2E3E5B-2CFB-A8E9-875E-550860A06B49}"/>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12" name="TextBox 11"/>
          <p:cNvSpPr txBox="1"/>
          <p:nvPr/>
        </p:nvSpPr>
        <p:spPr>
          <a:xfrm>
            <a:off x="3429000" y="900880"/>
            <a:ext cx="2306184" cy="546925"/>
          </a:xfrm>
          <a:prstGeom prst="rect">
            <a:avLst/>
          </a:prstGeom>
          <a:noFill/>
        </p:spPr>
        <p:txBody>
          <a:bodyPr wrap="square" rtlCol="0">
            <a:noAutofit/>
          </a:bodyPr>
          <a:lstStyle/>
          <a:p>
            <a:pPr algn="ctr"/>
            <a:r>
              <a:rPr lang="en-CA" sz="2800" b="1" dirty="0">
                <a:solidFill>
                  <a:srgbClr val="C00000"/>
                </a:solidFill>
                <a:latin typeface="Corbel" panose="020B0503020204020204" pitchFamily="34" charset="0"/>
              </a:rPr>
              <a:t>NMME</a:t>
            </a:r>
          </a:p>
        </p:txBody>
      </p:sp>
      <p:sp>
        <p:nvSpPr>
          <p:cNvPr id="2" name="Slide Number Placeholder 1"/>
          <p:cNvSpPr>
            <a:spLocks noGrp="1"/>
          </p:cNvSpPr>
          <p:nvPr>
            <p:ph type="sldNum" sz="quarter" idx="12"/>
          </p:nvPr>
        </p:nvSpPr>
        <p:spPr/>
        <p:txBody>
          <a:bodyPr/>
          <a:lstStyle/>
          <a:p>
            <a:fld id="{392AE7EE-0C6F-44B8-A618-F1EC8F52F0A4}" type="slidenum">
              <a:rPr lang="en-US" altLang="en-US" smtClean="0"/>
              <a:pPr/>
              <a:t>22</a:t>
            </a:fld>
            <a:endParaRPr lang="en-US" altLang="en-US" dirty="0"/>
          </a:p>
        </p:txBody>
      </p:sp>
      <p:sp>
        <p:nvSpPr>
          <p:cNvPr id="3" name="TextBox 2"/>
          <p:cNvSpPr txBox="1"/>
          <p:nvPr/>
        </p:nvSpPr>
        <p:spPr>
          <a:xfrm>
            <a:off x="1" y="360005"/>
            <a:ext cx="9144000" cy="646331"/>
          </a:xfrm>
          <a:prstGeom prst="rect">
            <a:avLst/>
          </a:prstGeom>
          <a:noFill/>
        </p:spPr>
        <p:txBody>
          <a:bodyPr wrap="square" rtlCol="0">
            <a:noAutofit/>
          </a:bodyPr>
          <a:lstStyle/>
          <a:p>
            <a:pPr algn="ctr"/>
            <a:r>
              <a:rPr lang="en-CA" sz="3600" b="1" dirty="0">
                <a:solidFill>
                  <a:srgbClr val="C00000"/>
                </a:solidFill>
                <a:latin typeface="+mj-lt"/>
              </a:rPr>
              <a:t>North American Multi-model Ensemble</a:t>
            </a:r>
          </a:p>
        </p:txBody>
      </p:sp>
      <p:sp>
        <p:nvSpPr>
          <p:cNvPr id="8" name="Rectangle 7"/>
          <p:cNvSpPr/>
          <p:nvPr/>
        </p:nvSpPr>
        <p:spPr>
          <a:xfrm>
            <a:off x="4038600" y="3294000"/>
            <a:ext cx="2971800" cy="1359336"/>
          </a:xfrm>
          <a:prstGeom prst="rect">
            <a:avLst/>
          </a:prstGeom>
          <a:noFill/>
          <a:ln w="63500">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5" name="Rectangle 4">
            <a:extLst>
              <a:ext uri="{FF2B5EF4-FFF2-40B4-BE49-F238E27FC236}">
                <a16:creationId xmlns:a16="http://schemas.microsoft.com/office/drawing/2014/main" id="{E6C8C412-01E9-1CCA-0F08-3F19EDFC52FB}"/>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Tree>
    <p:extLst>
      <p:ext uri="{BB962C8B-B14F-4D97-AF65-F5344CB8AC3E}">
        <p14:creationId xmlns:p14="http://schemas.microsoft.com/office/powerpoint/2010/main" val="3890998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D6F5406-D1CC-FB87-576E-AF400DB9A15A}"/>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pic>
        <p:nvPicPr>
          <p:cNvPr id="11" name="Picture 10">
            <a:extLst>
              <a:ext uri="{FF2B5EF4-FFF2-40B4-BE49-F238E27FC236}">
                <a16:creationId xmlns:a16="http://schemas.microsoft.com/office/drawing/2014/main" id="{64566212-71A2-97F8-AA2B-4362DE427E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9775" y="1371600"/>
            <a:ext cx="6984000" cy="4858117"/>
          </a:xfrm>
          <a:prstGeom prst="rect">
            <a:avLst/>
          </a:prstGeom>
        </p:spPr>
      </p:pic>
      <p:sp>
        <p:nvSpPr>
          <p:cNvPr id="4" name="TextBox 3"/>
          <p:cNvSpPr txBox="1"/>
          <p:nvPr/>
        </p:nvSpPr>
        <p:spPr>
          <a:xfrm>
            <a:off x="170499" y="1053280"/>
            <a:ext cx="2306184" cy="4928379"/>
          </a:xfrm>
          <a:prstGeom prst="rect">
            <a:avLst/>
          </a:prstGeom>
          <a:solidFill>
            <a:schemeClr val="bg1"/>
          </a:solidFill>
        </p:spPr>
        <p:txBody>
          <a:bodyPr wrap="square" rtlCol="0">
            <a:noAutofit/>
          </a:bodyPr>
          <a:lstStyle/>
          <a:p>
            <a:endParaRPr lang="en-CA" sz="2800" b="1" dirty="0">
              <a:solidFill>
                <a:srgbClr val="C00000"/>
              </a:solidFill>
              <a:latin typeface="Corbel" panose="020B0503020204020204" pitchFamily="34" charset="0"/>
            </a:endParaRPr>
          </a:p>
          <a:p>
            <a:endParaRPr lang="en-CA" sz="2800" b="1" dirty="0">
              <a:solidFill>
                <a:srgbClr val="C00000"/>
              </a:solidFill>
              <a:latin typeface="Corbel" panose="020B0503020204020204" pitchFamily="34" charset="0"/>
            </a:endParaRPr>
          </a:p>
          <a:p>
            <a:r>
              <a:rPr lang="en-CA" sz="2800" b="1" dirty="0">
                <a:latin typeface="Corbel" panose="020B0503020204020204" pitchFamily="34" charset="0"/>
              </a:rPr>
              <a:t>July Temp</a:t>
            </a:r>
          </a:p>
          <a:p>
            <a:endParaRPr lang="en-CA" sz="2400" b="1" dirty="0">
              <a:latin typeface="Corbel" panose="020B0503020204020204" pitchFamily="34" charset="0"/>
            </a:endParaRPr>
          </a:p>
          <a:p>
            <a:endParaRPr lang="en-CA" sz="2400" b="1" dirty="0">
              <a:latin typeface="Corbel" panose="020B0503020204020204" pitchFamily="34" charset="0"/>
            </a:endParaRPr>
          </a:p>
          <a:p>
            <a:endParaRPr lang="en-CA" sz="2400" b="1" dirty="0">
              <a:latin typeface="Corbel" panose="020B0503020204020204" pitchFamily="34" charset="0"/>
            </a:endParaRPr>
          </a:p>
          <a:p>
            <a:r>
              <a:rPr lang="en-CA" sz="2400" b="1" i="1" dirty="0">
                <a:solidFill>
                  <a:srgbClr val="FF6600"/>
                </a:solidFill>
                <a:latin typeface="Corbel" panose="020B0503020204020204" pitchFamily="34" charset="0"/>
              </a:rPr>
              <a:t>Ambiguous trends</a:t>
            </a:r>
          </a:p>
          <a:p>
            <a:endParaRPr lang="en-CA" sz="2400" b="1" dirty="0">
              <a:latin typeface="Corbel" panose="020B0503020204020204" pitchFamily="34" charset="0"/>
            </a:endParaRPr>
          </a:p>
          <a:p>
            <a:endParaRPr lang="en-CA" sz="2400" b="1" dirty="0">
              <a:latin typeface="Corbel" panose="020B0503020204020204" pitchFamily="34" charset="0"/>
            </a:endParaRPr>
          </a:p>
        </p:txBody>
      </p:sp>
      <p:pic>
        <p:nvPicPr>
          <p:cNvPr id="15" name="Picture 14">
            <a:extLst>
              <a:ext uri="{FF2B5EF4-FFF2-40B4-BE49-F238E27FC236}">
                <a16:creationId xmlns:a16="http://schemas.microsoft.com/office/drawing/2014/main" id="{658E7C00-FDE6-C201-BE92-9773328B18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7600" y="1457330"/>
            <a:ext cx="6984000" cy="4801047"/>
          </a:xfrm>
          <a:prstGeom prst="rect">
            <a:avLst/>
          </a:prstGeom>
        </p:spPr>
      </p:pic>
      <p:sp>
        <p:nvSpPr>
          <p:cNvPr id="13" name="TextBox 12"/>
          <p:cNvSpPr txBox="1"/>
          <p:nvPr/>
        </p:nvSpPr>
        <p:spPr>
          <a:xfrm>
            <a:off x="152400" y="1066805"/>
            <a:ext cx="2306184" cy="4928379"/>
          </a:xfrm>
          <a:prstGeom prst="rect">
            <a:avLst/>
          </a:prstGeom>
          <a:solidFill>
            <a:schemeClr val="bg1"/>
          </a:solidFill>
        </p:spPr>
        <p:txBody>
          <a:bodyPr wrap="square" rtlCol="0">
            <a:noAutofit/>
          </a:bodyPr>
          <a:lstStyle/>
          <a:p>
            <a:endParaRPr lang="en-CA" sz="2800" b="1" dirty="0">
              <a:solidFill>
                <a:srgbClr val="C00000"/>
              </a:solidFill>
              <a:latin typeface="Corbel" panose="020B0503020204020204" pitchFamily="34" charset="0"/>
            </a:endParaRPr>
          </a:p>
          <a:p>
            <a:endParaRPr lang="en-CA" sz="2800" b="1" dirty="0">
              <a:solidFill>
                <a:srgbClr val="C00000"/>
              </a:solidFill>
              <a:latin typeface="Corbel" panose="020B0503020204020204" pitchFamily="34" charset="0"/>
            </a:endParaRPr>
          </a:p>
          <a:p>
            <a:r>
              <a:rPr lang="en-CA" sz="2800" b="1" dirty="0">
                <a:latin typeface="Corbel" panose="020B0503020204020204" pitchFamily="34" charset="0"/>
              </a:rPr>
              <a:t>July </a:t>
            </a:r>
            <a:r>
              <a:rPr lang="en-CA" sz="2800" b="1" dirty="0" err="1">
                <a:latin typeface="Corbel" panose="020B0503020204020204" pitchFamily="34" charset="0"/>
              </a:rPr>
              <a:t>Precip</a:t>
            </a:r>
            <a:endParaRPr lang="en-CA" sz="2800" b="1" dirty="0">
              <a:latin typeface="Corbel" panose="020B0503020204020204" pitchFamily="34" charset="0"/>
            </a:endParaRPr>
          </a:p>
          <a:p>
            <a:endParaRPr lang="en-CA" sz="2400" b="1" dirty="0">
              <a:latin typeface="Corbel" panose="020B0503020204020204" pitchFamily="34" charset="0"/>
            </a:endParaRPr>
          </a:p>
          <a:p>
            <a:endParaRPr lang="en-CA" sz="2400" b="1" dirty="0">
              <a:latin typeface="Corbel" panose="020B0503020204020204" pitchFamily="34" charset="0"/>
            </a:endParaRPr>
          </a:p>
          <a:p>
            <a:endParaRPr lang="en-CA" sz="2400" b="1" dirty="0">
              <a:latin typeface="Corbel" panose="020B0503020204020204" pitchFamily="34" charset="0"/>
            </a:endParaRPr>
          </a:p>
          <a:p>
            <a:r>
              <a:rPr lang="en-CA" sz="2800" b="1" i="1" dirty="0">
                <a:solidFill>
                  <a:srgbClr val="0000FF"/>
                </a:solidFill>
                <a:latin typeface="Corbel" panose="020B0503020204020204" pitchFamily="34" charset="0"/>
              </a:rPr>
              <a:t>Rainfall increases in July?</a:t>
            </a:r>
          </a:p>
          <a:p>
            <a:endParaRPr lang="en-CA" sz="2400" b="1" dirty="0">
              <a:latin typeface="Corbel" panose="020B0503020204020204" pitchFamily="34" charset="0"/>
            </a:endParaRPr>
          </a:p>
          <a:p>
            <a:endParaRPr lang="en-CA" sz="2400" b="1" dirty="0">
              <a:latin typeface="Corbel" panose="020B0503020204020204" pitchFamily="34" charset="0"/>
            </a:endParaRPr>
          </a:p>
        </p:txBody>
      </p:sp>
      <p:sp>
        <p:nvSpPr>
          <p:cNvPr id="2" name="Slide Number Placeholder 1"/>
          <p:cNvSpPr>
            <a:spLocks noGrp="1"/>
          </p:cNvSpPr>
          <p:nvPr>
            <p:ph type="sldNum" sz="quarter" idx="12"/>
          </p:nvPr>
        </p:nvSpPr>
        <p:spPr/>
        <p:txBody>
          <a:bodyPr/>
          <a:lstStyle/>
          <a:p>
            <a:fld id="{392AE7EE-0C6F-44B8-A618-F1EC8F52F0A4}" type="slidenum">
              <a:rPr lang="en-US" altLang="en-US" smtClean="0"/>
              <a:pPr/>
              <a:t>23</a:t>
            </a:fld>
            <a:endParaRPr lang="en-US" altLang="en-US" dirty="0"/>
          </a:p>
        </p:txBody>
      </p:sp>
      <p:sp>
        <p:nvSpPr>
          <p:cNvPr id="3" name="TextBox 2"/>
          <p:cNvSpPr txBox="1"/>
          <p:nvPr/>
        </p:nvSpPr>
        <p:spPr>
          <a:xfrm>
            <a:off x="1" y="360005"/>
            <a:ext cx="9144000" cy="646331"/>
          </a:xfrm>
          <a:prstGeom prst="rect">
            <a:avLst/>
          </a:prstGeom>
          <a:noFill/>
        </p:spPr>
        <p:txBody>
          <a:bodyPr wrap="square" rtlCol="0">
            <a:noAutofit/>
          </a:bodyPr>
          <a:lstStyle/>
          <a:p>
            <a:pPr algn="ctr"/>
            <a:r>
              <a:rPr lang="en-CA" sz="3600" b="1" dirty="0">
                <a:solidFill>
                  <a:srgbClr val="C00000"/>
                </a:solidFill>
                <a:latin typeface="+mj-lt"/>
              </a:rPr>
              <a:t>North American Multi-model Ensemble</a:t>
            </a:r>
          </a:p>
        </p:txBody>
      </p:sp>
      <p:sp>
        <p:nvSpPr>
          <p:cNvPr id="8" name="Rectangle 7"/>
          <p:cNvSpPr/>
          <p:nvPr/>
        </p:nvSpPr>
        <p:spPr>
          <a:xfrm>
            <a:off x="4038600" y="3429000"/>
            <a:ext cx="2971800" cy="1359336"/>
          </a:xfrm>
          <a:prstGeom prst="rect">
            <a:avLst/>
          </a:prstGeom>
          <a:noFill/>
          <a:ln w="63500">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2" name="TextBox 11"/>
          <p:cNvSpPr txBox="1"/>
          <p:nvPr/>
        </p:nvSpPr>
        <p:spPr>
          <a:xfrm>
            <a:off x="3429000" y="900880"/>
            <a:ext cx="2306184" cy="546925"/>
          </a:xfrm>
          <a:prstGeom prst="rect">
            <a:avLst/>
          </a:prstGeom>
          <a:noFill/>
        </p:spPr>
        <p:txBody>
          <a:bodyPr wrap="square" rtlCol="0">
            <a:noAutofit/>
          </a:bodyPr>
          <a:lstStyle/>
          <a:p>
            <a:pPr algn="ctr"/>
            <a:r>
              <a:rPr lang="en-CA" sz="2800" b="1" dirty="0">
                <a:solidFill>
                  <a:srgbClr val="C00000"/>
                </a:solidFill>
                <a:latin typeface="Corbel" panose="020B0503020204020204" pitchFamily="34" charset="0"/>
              </a:rPr>
              <a:t>NMME</a:t>
            </a:r>
          </a:p>
        </p:txBody>
      </p:sp>
      <p:sp>
        <p:nvSpPr>
          <p:cNvPr id="7" name="Rectangle 6">
            <a:extLst>
              <a:ext uri="{FF2B5EF4-FFF2-40B4-BE49-F238E27FC236}">
                <a16:creationId xmlns:a16="http://schemas.microsoft.com/office/drawing/2014/main" id="{E2372C26-6AD5-E801-A71C-9723BCBCDC44}"/>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Tree>
    <p:extLst>
      <p:ext uri="{BB962C8B-B14F-4D97-AF65-F5344CB8AC3E}">
        <p14:creationId xmlns:p14="http://schemas.microsoft.com/office/powerpoint/2010/main" val="1992214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8EECDDA-5598-6973-FAFE-79A38376734A}"/>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pic>
        <p:nvPicPr>
          <p:cNvPr id="11" name="Picture 10">
            <a:extLst>
              <a:ext uri="{FF2B5EF4-FFF2-40B4-BE49-F238E27FC236}">
                <a16:creationId xmlns:a16="http://schemas.microsoft.com/office/drawing/2014/main" id="{DF38B863-6936-BB51-1258-BE7C66B7C6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1200" y="1497230"/>
            <a:ext cx="6984000" cy="4751170"/>
          </a:xfrm>
          <a:prstGeom prst="rect">
            <a:avLst/>
          </a:prstGeom>
        </p:spPr>
      </p:pic>
      <p:pic>
        <p:nvPicPr>
          <p:cNvPr id="15" name="Picture 14">
            <a:extLst>
              <a:ext uri="{FF2B5EF4-FFF2-40B4-BE49-F238E27FC236}">
                <a16:creationId xmlns:a16="http://schemas.microsoft.com/office/drawing/2014/main" id="{F3F77CD8-18B1-97B2-E351-0BBE588F33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1200" y="1499717"/>
            <a:ext cx="6984000" cy="4746195"/>
          </a:xfrm>
          <a:prstGeom prst="rect">
            <a:avLst/>
          </a:prstGeom>
        </p:spPr>
      </p:pic>
      <p:sp>
        <p:nvSpPr>
          <p:cNvPr id="4" name="TextBox 3"/>
          <p:cNvSpPr txBox="1"/>
          <p:nvPr/>
        </p:nvSpPr>
        <p:spPr>
          <a:xfrm>
            <a:off x="170499" y="1053280"/>
            <a:ext cx="1886903" cy="4928379"/>
          </a:xfrm>
          <a:prstGeom prst="rect">
            <a:avLst/>
          </a:prstGeom>
          <a:solidFill>
            <a:schemeClr val="bg1"/>
          </a:solidFill>
        </p:spPr>
        <p:txBody>
          <a:bodyPr wrap="square" rtlCol="0">
            <a:noAutofit/>
          </a:bodyPr>
          <a:lstStyle/>
          <a:p>
            <a:endParaRPr lang="en-CA" sz="2800" b="1" dirty="0">
              <a:solidFill>
                <a:srgbClr val="C00000"/>
              </a:solidFill>
              <a:latin typeface="Corbel" panose="020B0503020204020204" pitchFamily="34" charset="0"/>
            </a:endParaRPr>
          </a:p>
          <a:p>
            <a:endParaRPr lang="en-CA" sz="2800" b="1" dirty="0">
              <a:solidFill>
                <a:srgbClr val="C00000"/>
              </a:solidFill>
              <a:latin typeface="Corbel" panose="020B0503020204020204" pitchFamily="34" charset="0"/>
            </a:endParaRPr>
          </a:p>
          <a:p>
            <a:r>
              <a:rPr lang="en-CA" sz="2800" b="1" dirty="0">
                <a:latin typeface="Corbel" panose="020B0503020204020204" pitchFamily="34" charset="0"/>
              </a:rPr>
              <a:t>August Temp</a:t>
            </a:r>
          </a:p>
          <a:p>
            <a:endParaRPr lang="en-CA" sz="2800" b="1" dirty="0">
              <a:latin typeface="Corbel" panose="020B0503020204020204" pitchFamily="34" charset="0"/>
            </a:endParaRPr>
          </a:p>
          <a:p>
            <a:endParaRPr lang="en-CA" sz="2800" b="1" dirty="0">
              <a:latin typeface="Corbel" panose="020B0503020204020204" pitchFamily="34" charset="0"/>
            </a:endParaRPr>
          </a:p>
          <a:p>
            <a:endParaRPr lang="en-CA" sz="2800" b="1" dirty="0">
              <a:latin typeface="Corbel" panose="020B0503020204020204" pitchFamily="34" charset="0"/>
            </a:endParaRPr>
          </a:p>
          <a:p>
            <a:r>
              <a:rPr lang="en-CA" sz="2800" b="1" i="1" dirty="0">
                <a:solidFill>
                  <a:srgbClr val="C00000"/>
                </a:solidFill>
                <a:latin typeface="Corbel" panose="020B0503020204020204" pitchFamily="34" charset="0"/>
              </a:rPr>
              <a:t>Warm signal</a:t>
            </a:r>
          </a:p>
          <a:p>
            <a:endParaRPr lang="en-CA" sz="2800" b="1" dirty="0">
              <a:latin typeface="Corbel" panose="020B0503020204020204" pitchFamily="34" charset="0"/>
            </a:endParaRPr>
          </a:p>
          <a:p>
            <a:endParaRPr lang="en-CA" sz="2800" b="1" dirty="0">
              <a:latin typeface="Corbel" panose="020B0503020204020204" pitchFamily="34" charset="0"/>
            </a:endParaRPr>
          </a:p>
        </p:txBody>
      </p:sp>
      <p:sp>
        <p:nvSpPr>
          <p:cNvPr id="13" name="TextBox 12"/>
          <p:cNvSpPr txBox="1"/>
          <p:nvPr/>
        </p:nvSpPr>
        <p:spPr>
          <a:xfrm>
            <a:off x="152400" y="1066805"/>
            <a:ext cx="1905000" cy="4928379"/>
          </a:xfrm>
          <a:prstGeom prst="rect">
            <a:avLst/>
          </a:prstGeom>
          <a:solidFill>
            <a:schemeClr val="bg1"/>
          </a:solidFill>
        </p:spPr>
        <p:txBody>
          <a:bodyPr wrap="square" rtlCol="0">
            <a:noAutofit/>
          </a:bodyPr>
          <a:lstStyle/>
          <a:p>
            <a:endParaRPr lang="en-CA" sz="2800" b="1" dirty="0">
              <a:solidFill>
                <a:srgbClr val="C00000"/>
              </a:solidFill>
              <a:latin typeface="Corbel" panose="020B0503020204020204" pitchFamily="34" charset="0"/>
            </a:endParaRPr>
          </a:p>
          <a:p>
            <a:endParaRPr lang="en-CA" sz="2800" b="1" dirty="0">
              <a:solidFill>
                <a:srgbClr val="C00000"/>
              </a:solidFill>
              <a:latin typeface="Corbel" panose="020B0503020204020204" pitchFamily="34" charset="0"/>
            </a:endParaRPr>
          </a:p>
          <a:p>
            <a:r>
              <a:rPr lang="en-CA" sz="2800" b="1" dirty="0">
                <a:latin typeface="Corbel" panose="020B0503020204020204" pitchFamily="34" charset="0"/>
              </a:rPr>
              <a:t>August </a:t>
            </a:r>
            <a:r>
              <a:rPr lang="en-CA" sz="2800" b="1" dirty="0" err="1">
                <a:latin typeface="Corbel" panose="020B0503020204020204" pitchFamily="34" charset="0"/>
              </a:rPr>
              <a:t>Precip</a:t>
            </a:r>
            <a:endParaRPr lang="en-CA" sz="2800" b="1" dirty="0">
              <a:latin typeface="Corbel" panose="020B0503020204020204" pitchFamily="34" charset="0"/>
            </a:endParaRPr>
          </a:p>
          <a:p>
            <a:endParaRPr lang="en-CA" sz="2400" b="1" dirty="0">
              <a:latin typeface="Corbel" panose="020B0503020204020204" pitchFamily="34" charset="0"/>
            </a:endParaRPr>
          </a:p>
          <a:p>
            <a:endParaRPr lang="en-CA" sz="2400" b="1" dirty="0">
              <a:latin typeface="Corbel" panose="020B0503020204020204" pitchFamily="34" charset="0"/>
            </a:endParaRPr>
          </a:p>
          <a:p>
            <a:endParaRPr lang="en-CA" sz="2400" b="1" dirty="0">
              <a:latin typeface="Corbel" panose="020B0503020204020204" pitchFamily="34" charset="0"/>
            </a:endParaRPr>
          </a:p>
          <a:p>
            <a:r>
              <a:rPr lang="en-CA" sz="2800" b="1" i="1" dirty="0">
                <a:solidFill>
                  <a:srgbClr val="C00000"/>
                </a:solidFill>
                <a:latin typeface="Corbel" panose="020B0503020204020204" pitchFamily="34" charset="0"/>
              </a:rPr>
              <a:t>Dry signal strongest in central-eastern </a:t>
            </a:r>
          </a:p>
          <a:p>
            <a:r>
              <a:rPr lang="en-CA" sz="2800" b="1" i="1" dirty="0">
                <a:solidFill>
                  <a:srgbClr val="C00000"/>
                </a:solidFill>
                <a:latin typeface="Corbel" panose="020B0503020204020204" pitchFamily="34" charset="0"/>
              </a:rPr>
              <a:t>Canada</a:t>
            </a:r>
          </a:p>
          <a:p>
            <a:endParaRPr lang="en-CA" sz="2400" b="1" dirty="0">
              <a:latin typeface="Corbel" panose="020B0503020204020204" pitchFamily="34" charset="0"/>
            </a:endParaRPr>
          </a:p>
          <a:p>
            <a:endParaRPr lang="en-CA" sz="2400" b="1" dirty="0">
              <a:latin typeface="Corbel" panose="020B0503020204020204" pitchFamily="34" charset="0"/>
            </a:endParaRPr>
          </a:p>
        </p:txBody>
      </p:sp>
      <p:sp>
        <p:nvSpPr>
          <p:cNvPr id="2" name="Slide Number Placeholder 1"/>
          <p:cNvSpPr>
            <a:spLocks noGrp="1"/>
          </p:cNvSpPr>
          <p:nvPr>
            <p:ph type="sldNum" sz="quarter" idx="12"/>
          </p:nvPr>
        </p:nvSpPr>
        <p:spPr/>
        <p:txBody>
          <a:bodyPr/>
          <a:lstStyle/>
          <a:p>
            <a:fld id="{392AE7EE-0C6F-44B8-A618-F1EC8F52F0A4}" type="slidenum">
              <a:rPr lang="en-US" altLang="en-US" smtClean="0"/>
              <a:pPr/>
              <a:t>24</a:t>
            </a:fld>
            <a:endParaRPr lang="en-US" altLang="en-US" dirty="0"/>
          </a:p>
        </p:txBody>
      </p:sp>
      <p:sp>
        <p:nvSpPr>
          <p:cNvPr id="3" name="TextBox 2"/>
          <p:cNvSpPr txBox="1"/>
          <p:nvPr/>
        </p:nvSpPr>
        <p:spPr>
          <a:xfrm>
            <a:off x="1" y="360005"/>
            <a:ext cx="9144000" cy="646331"/>
          </a:xfrm>
          <a:prstGeom prst="rect">
            <a:avLst/>
          </a:prstGeom>
          <a:noFill/>
        </p:spPr>
        <p:txBody>
          <a:bodyPr wrap="square" rtlCol="0">
            <a:noAutofit/>
          </a:bodyPr>
          <a:lstStyle/>
          <a:p>
            <a:pPr algn="ctr"/>
            <a:r>
              <a:rPr lang="en-CA" sz="3600" b="1" dirty="0">
                <a:solidFill>
                  <a:srgbClr val="C00000"/>
                </a:solidFill>
                <a:latin typeface="+mj-lt"/>
              </a:rPr>
              <a:t>North American Multi-model Ensemble</a:t>
            </a:r>
          </a:p>
        </p:txBody>
      </p:sp>
      <p:sp>
        <p:nvSpPr>
          <p:cNvPr id="8" name="Rectangle 7"/>
          <p:cNvSpPr/>
          <p:nvPr/>
        </p:nvSpPr>
        <p:spPr>
          <a:xfrm>
            <a:off x="4038600" y="3429000"/>
            <a:ext cx="2971800" cy="1359336"/>
          </a:xfrm>
          <a:prstGeom prst="rect">
            <a:avLst/>
          </a:prstGeom>
          <a:noFill/>
          <a:ln w="63500">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2" name="TextBox 11"/>
          <p:cNvSpPr txBox="1"/>
          <p:nvPr/>
        </p:nvSpPr>
        <p:spPr>
          <a:xfrm>
            <a:off x="3429000" y="900880"/>
            <a:ext cx="2306184" cy="546925"/>
          </a:xfrm>
          <a:prstGeom prst="rect">
            <a:avLst/>
          </a:prstGeom>
          <a:noFill/>
        </p:spPr>
        <p:txBody>
          <a:bodyPr wrap="square" rtlCol="0">
            <a:noAutofit/>
          </a:bodyPr>
          <a:lstStyle/>
          <a:p>
            <a:pPr algn="ctr"/>
            <a:r>
              <a:rPr lang="en-CA" sz="2800" b="1" dirty="0">
                <a:solidFill>
                  <a:srgbClr val="C00000"/>
                </a:solidFill>
                <a:latin typeface="Corbel" panose="020B0503020204020204" pitchFamily="34" charset="0"/>
              </a:rPr>
              <a:t>NMME</a:t>
            </a:r>
          </a:p>
        </p:txBody>
      </p:sp>
      <p:sp>
        <p:nvSpPr>
          <p:cNvPr id="5" name="Rectangle 4">
            <a:extLst>
              <a:ext uri="{FF2B5EF4-FFF2-40B4-BE49-F238E27FC236}">
                <a16:creationId xmlns:a16="http://schemas.microsoft.com/office/drawing/2014/main" id="{45D9DE13-6613-DDDE-C3E6-CD2CBBB2C7FD}"/>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Tree>
    <p:extLst>
      <p:ext uri="{BB962C8B-B14F-4D97-AF65-F5344CB8AC3E}">
        <p14:creationId xmlns:p14="http://schemas.microsoft.com/office/powerpoint/2010/main" val="1890394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8EECDDA-5598-6973-FAFE-79A38376734A}"/>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2" name="Slide Number Placeholder 1"/>
          <p:cNvSpPr>
            <a:spLocks noGrp="1"/>
          </p:cNvSpPr>
          <p:nvPr>
            <p:ph type="sldNum" sz="quarter" idx="12"/>
          </p:nvPr>
        </p:nvSpPr>
        <p:spPr/>
        <p:txBody>
          <a:bodyPr/>
          <a:lstStyle/>
          <a:p>
            <a:fld id="{392AE7EE-0C6F-44B8-A618-F1EC8F52F0A4}" type="slidenum">
              <a:rPr lang="en-US" altLang="en-US" smtClean="0"/>
              <a:pPr/>
              <a:t>25</a:t>
            </a:fld>
            <a:endParaRPr lang="en-US" altLang="en-US" dirty="0"/>
          </a:p>
        </p:txBody>
      </p:sp>
      <p:sp>
        <p:nvSpPr>
          <p:cNvPr id="3" name="TextBox 2"/>
          <p:cNvSpPr txBox="1"/>
          <p:nvPr/>
        </p:nvSpPr>
        <p:spPr>
          <a:xfrm>
            <a:off x="1" y="360005"/>
            <a:ext cx="9144000" cy="646331"/>
          </a:xfrm>
          <a:prstGeom prst="rect">
            <a:avLst/>
          </a:prstGeom>
          <a:noFill/>
        </p:spPr>
        <p:txBody>
          <a:bodyPr wrap="square" rtlCol="0">
            <a:noAutofit/>
          </a:bodyPr>
          <a:lstStyle/>
          <a:p>
            <a:pPr algn="ctr"/>
            <a:r>
              <a:rPr lang="en-CA" sz="3600" b="1" dirty="0">
                <a:solidFill>
                  <a:srgbClr val="C00000"/>
                </a:solidFill>
                <a:latin typeface="+mj-lt"/>
              </a:rPr>
              <a:t>NMME Skills Maps</a:t>
            </a:r>
          </a:p>
        </p:txBody>
      </p:sp>
      <p:sp>
        <p:nvSpPr>
          <p:cNvPr id="5" name="Rectangle 4">
            <a:extLst>
              <a:ext uri="{FF2B5EF4-FFF2-40B4-BE49-F238E27FC236}">
                <a16:creationId xmlns:a16="http://schemas.microsoft.com/office/drawing/2014/main" id="{45D9DE13-6613-DDDE-C3E6-CD2CBBB2C7FD}"/>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pic>
        <p:nvPicPr>
          <p:cNvPr id="7" name="Picture 6">
            <a:extLst>
              <a:ext uri="{FF2B5EF4-FFF2-40B4-BE49-F238E27FC236}">
                <a16:creationId xmlns:a16="http://schemas.microsoft.com/office/drawing/2014/main" id="{158AAA4F-F80E-2EC2-1DD2-A819A8C5ADD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46000" y="914400"/>
            <a:ext cx="6336000" cy="2937074"/>
          </a:xfrm>
          <a:prstGeom prst="rect">
            <a:avLst/>
          </a:prstGeom>
        </p:spPr>
      </p:pic>
      <p:pic>
        <p:nvPicPr>
          <p:cNvPr id="10" name="Picture 9">
            <a:extLst>
              <a:ext uri="{FF2B5EF4-FFF2-40B4-BE49-F238E27FC236}">
                <a16:creationId xmlns:a16="http://schemas.microsoft.com/office/drawing/2014/main" id="{D1255157-4218-661C-99BB-594F2863025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042190" y="3810000"/>
            <a:ext cx="6336000" cy="2556000"/>
          </a:xfrm>
          <a:prstGeom prst="rect">
            <a:avLst/>
          </a:prstGeom>
        </p:spPr>
      </p:pic>
      <p:sp>
        <p:nvSpPr>
          <p:cNvPr id="14" name="TextBox 13">
            <a:extLst>
              <a:ext uri="{FF2B5EF4-FFF2-40B4-BE49-F238E27FC236}">
                <a16:creationId xmlns:a16="http://schemas.microsoft.com/office/drawing/2014/main" id="{F3AAC208-1D15-1B4B-9FA2-A9FA2504ED55}"/>
              </a:ext>
            </a:extLst>
          </p:cNvPr>
          <p:cNvSpPr txBox="1"/>
          <p:nvPr/>
        </p:nvSpPr>
        <p:spPr>
          <a:xfrm>
            <a:off x="228600" y="914400"/>
            <a:ext cx="1809780" cy="4339650"/>
          </a:xfrm>
          <a:prstGeom prst="rect">
            <a:avLst/>
          </a:prstGeom>
          <a:noFill/>
        </p:spPr>
        <p:txBody>
          <a:bodyPr wrap="square" rtlCol="0">
            <a:spAutoFit/>
          </a:bodyPr>
          <a:lstStyle/>
          <a:p>
            <a:r>
              <a:rPr lang="en-CA" sz="2400" b="1" i="1" dirty="0">
                <a:latin typeface="Corbel" panose="020B0503020204020204" pitchFamily="34" charset="0"/>
              </a:rPr>
              <a:t>Two month lead (July forecast)</a:t>
            </a:r>
          </a:p>
          <a:p>
            <a:endParaRPr lang="en-CA" sz="2400" b="1" i="1" dirty="0">
              <a:latin typeface="Corbel" panose="020B0503020204020204" pitchFamily="34" charset="0"/>
            </a:endParaRPr>
          </a:p>
          <a:p>
            <a:endParaRPr lang="en-CA" sz="1800" b="1" i="1" dirty="0">
              <a:solidFill>
                <a:srgbClr val="FF3399"/>
              </a:solidFill>
              <a:latin typeface="Corbel" panose="020B0503020204020204" pitchFamily="34" charset="0"/>
            </a:endParaRPr>
          </a:p>
          <a:p>
            <a:r>
              <a:rPr lang="en-CA" sz="1800" b="1" i="1" dirty="0">
                <a:solidFill>
                  <a:srgbClr val="FF3399"/>
                </a:solidFill>
                <a:latin typeface="Corbel" panose="020B0503020204020204" pitchFamily="34" charset="0"/>
              </a:rPr>
              <a:t>Temperature</a:t>
            </a:r>
          </a:p>
          <a:p>
            <a:endParaRPr lang="en-CA" sz="1800" b="1" i="1" dirty="0">
              <a:solidFill>
                <a:srgbClr val="FF3399"/>
              </a:solidFill>
              <a:latin typeface="Corbel" panose="020B0503020204020204" pitchFamily="34" charset="0"/>
            </a:endParaRPr>
          </a:p>
          <a:p>
            <a:endParaRPr lang="en-CA" sz="1800" b="1" i="1" dirty="0">
              <a:solidFill>
                <a:srgbClr val="FF3399"/>
              </a:solidFill>
              <a:latin typeface="Corbel" panose="020B0503020204020204" pitchFamily="34" charset="0"/>
            </a:endParaRPr>
          </a:p>
          <a:p>
            <a:endParaRPr lang="en-CA" sz="1800" b="1" i="1" dirty="0">
              <a:solidFill>
                <a:srgbClr val="FF3399"/>
              </a:solidFill>
              <a:latin typeface="Corbel" panose="020B0503020204020204" pitchFamily="34" charset="0"/>
            </a:endParaRPr>
          </a:p>
          <a:p>
            <a:endParaRPr lang="en-CA" sz="1800" b="1" i="1" dirty="0">
              <a:solidFill>
                <a:srgbClr val="FF3399"/>
              </a:solidFill>
              <a:latin typeface="Corbel" panose="020B0503020204020204" pitchFamily="34" charset="0"/>
            </a:endParaRPr>
          </a:p>
          <a:p>
            <a:endParaRPr lang="en-CA" sz="1800" b="1" i="1" dirty="0">
              <a:solidFill>
                <a:srgbClr val="FF3399"/>
              </a:solidFill>
              <a:latin typeface="Corbel" panose="020B0503020204020204" pitchFamily="34" charset="0"/>
            </a:endParaRPr>
          </a:p>
          <a:p>
            <a:endParaRPr lang="en-CA" sz="1800" b="1" i="1" dirty="0">
              <a:solidFill>
                <a:srgbClr val="FF3399"/>
              </a:solidFill>
              <a:latin typeface="Corbel" panose="020B0503020204020204" pitchFamily="34" charset="0"/>
            </a:endParaRPr>
          </a:p>
          <a:p>
            <a:endParaRPr lang="en-CA" sz="1800" b="1" i="1" dirty="0">
              <a:solidFill>
                <a:srgbClr val="FF3399"/>
              </a:solidFill>
              <a:latin typeface="Corbel" panose="020B0503020204020204" pitchFamily="34" charset="0"/>
            </a:endParaRPr>
          </a:p>
          <a:p>
            <a:r>
              <a:rPr lang="en-CA" sz="1800" b="1" i="1" dirty="0">
                <a:solidFill>
                  <a:srgbClr val="FF3399"/>
                </a:solidFill>
                <a:latin typeface="Corbel" panose="020B0503020204020204" pitchFamily="34" charset="0"/>
              </a:rPr>
              <a:t>Precipitation</a:t>
            </a:r>
          </a:p>
        </p:txBody>
      </p:sp>
    </p:spTree>
    <p:extLst>
      <p:ext uri="{BB962C8B-B14F-4D97-AF65-F5344CB8AC3E}">
        <p14:creationId xmlns:p14="http://schemas.microsoft.com/office/powerpoint/2010/main" val="2365958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BFF7FB7-A868-B202-01CD-0182AD83EA6E}"/>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4" name="Slide Number Placeholder 3"/>
          <p:cNvSpPr>
            <a:spLocks noGrp="1"/>
          </p:cNvSpPr>
          <p:nvPr>
            <p:ph type="sldNum" sz="quarter" idx="12"/>
          </p:nvPr>
        </p:nvSpPr>
        <p:spPr/>
        <p:txBody>
          <a:bodyPr/>
          <a:lstStyle/>
          <a:p>
            <a:fld id="{FB93D6B1-E71C-4F75-A3DE-D6304E2F182B}" type="slidenum">
              <a:rPr lang="en-US" altLang="en-US" smtClean="0"/>
              <a:pPr/>
              <a:t>26</a:t>
            </a:fld>
            <a:endParaRPr lang="en-US" altLang="en-US" dirty="0"/>
          </a:p>
        </p:txBody>
      </p:sp>
      <p:sp>
        <p:nvSpPr>
          <p:cNvPr id="7" name="Title 1"/>
          <p:cNvSpPr txBox="1">
            <a:spLocks/>
          </p:cNvSpPr>
          <p:nvPr/>
        </p:nvSpPr>
        <p:spPr>
          <a:xfrm>
            <a:off x="722313" y="2514605"/>
            <a:ext cx="7772400" cy="1362075"/>
          </a:xfrm>
          <a:prstGeom prst="rect">
            <a:avLst/>
          </a:prstGeom>
        </p:spPr>
        <p:txBody>
          <a:bodyPr/>
          <a:lstStyle>
            <a:lvl1pPr algn="l" defTabSz="342900" rtl="0" eaLnBrk="0" fontAlgn="base" hangingPunct="0">
              <a:spcBef>
                <a:spcPct val="0"/>
              </a:spcBef>
              <a:spcAft>
                <a:spcPct val="0"/>
              </a:spcAft>
              <a:defRPr sz="2700" b="1" kern="1200">
                <a:solidFill>
                  <a:srgbClr val="306120"/>
                </a:solidFill>
                <a:latin typeface="Myriad Pro"/>
                <a:ea typeface="Myriad Pro"/>
                <a:cs typeface="Myriad Pro"/>
              </a:defRPr>
            </a:lvl1pPr>
            <a:lvl2pPr algn="l" defTabSz="342900" rtl="0" eaLnBrk="0" fontAlgn="base" hangingPunct="0">
              <a:spcBef>
                <a:spcPct val="0"/>
              </a:spcBef>
              <a:spcAft>
                <a:spcPct val="0"/>
              </a:spcAft>
              <a:defRPr sz="2700" b="1">
                <a:solidFill>
                  <a:srgbClr val="306120"/>
                </a:solidFill>
                <a:latin typeface="Myriad Pro"/>
                <a:ea typeface="Myriad Pro"/>
                <a:cs typeface="Myriad Pro"/>
              </a:defRPr>
            </a:lvl2pPr>
            <a:lvl3pPr algn="l" defTabSz="342900" rtl="0" eaLnBrk="0" fontAlgn="base" hangingPunct="0">
              <a:spcBef>
                <a:spcPct val="0"/>
              </a:spcBef>
              <a:spcAft>
                <a:spcPct val="0"/>
              </a:spcAft>
              <a:defRPr sz="2700" b="1">
                <a:solidFill>
                  <a:srgbClr val="306120"/>
                </a:solidFill>
                <a:latin typeface="Myriad Pro"/>
                <a:ea typeface="Myriad Pro"/>
                <a:cs typeface="Myriad Pro"/>
              </a:defRPr>
            </a:lvl3pPr>
            <a:lvl4pPr algn="l" defTabSz="342900" rtl="0" eaLnBrk="0" fontAlgn="base" hangingPunct="0">
              <a:spcBef>
                <a:spcPct val="0"/>
              </a:spcBef>
              <a:spcAft>
                <a:spcPct val="0"/>
              </a:spcAft>
              <a:defRPr sz="2700" b="1">
                <a:solidFill>
                  <a:srgbClr val="306120"/>
                </a:solidFill>
                <a:latin typeface="Myriad Pro"/>
                <a:ea typeface="Myriad Pro"/>
                <a:cs typeface="Myriad Pro"/>
              </a:defRPr>
            </a:lvl4pPr>
            <a:lvl5pPr algn="l" defTabSz="342900" rtl="0" eaLnBrk="0" fontAlgn="base" hangingPunct="0">
              <a:spcBef>
                <a:spcPct val="0"/>
              </a:spcBef>
              <a:spcAft>
                <a:spcPct val="0"/>
              </a:spcAft>
              <a:defRPr sz="2700" b="1">
                <a:solidFill>
                  <a:srgbClr val="306120"/>
                </a:solidFill>
                <a:latin typeface="Myriad Pro"/>
                <a:ea typeface="Myriad Pro"/>
                <a:cs typeface="Myriad Pro"/>
              </a:defRPr>
            </a:lvl5pPr>
            <a:lvl6pPr marL="342900" algn="l" defTabSz="342900" rtl="0" fontAlgn="base">
              <a:spcBef>
                <a:spcPct val="0"/>
              </a:spcBef>
              <a:spcAft>
                <a:spcPct val="0"/>
              </a:spcAft>
              <a:defRPr sz="2700" b="1">
                <a:solidFill>
                  <a:srgbClr val="306120"/>
                </a:solidFill>
                <a:latin typeface="Myriad Pro"/>
                <a:ea typeface="Myriad Pro"/>
                <a:cs typeface="Myriad Pro"/>
              </a:defRPr>
            </a:lvl6pPr>
            <a:lvl7pPr marL="685800" algn="l" defTabSz="342900" rtl="0" fontAlgn="base">
              <a:spcBef>
                <a:spcPct val="0"/>
              </a:spcBef>
              <a:spcAft>
                <a:spcPct val="0"/>
              </a:spcAft>
              <a:defRPr sz="2700" b="1">
                <a:solidFill>
                  <a:srgbClr val="306120"/>
                </a:solidFill>
                <a:latin typeface="Myriad Pro"/>
                <a:ea typeface="Myriad Pro"/>
                <a:cs typeface="Myriad Pro"/>
              </a:defRPr>
            </a:lvl7pPr>
            <a:lvl8pPr marL="1028700" algn="l" defTabSz="342900" rtl="0" fontAlgn="base">
              <a:spcBef>
                <a:spcPct val="0"/>
              </a:spcBef>
              <a:spcAft>
                <a:spcPct val="0"/>
              </a:spcAft>
              <a:defRPr sz="2700" b="1">
                <a:solidFill>
                  <a:srgbClr val="306120"/>
                </a:solidFill>
                <a:latin typeface="Myriad Pro"/>
                <a:ea typeface="Myriad Pro"/>
                <a:cs typeface="Myriad Pro"/>
              </a:defRPr>
            </a:lvl8pPr>
            <a:lvl9pPr marL="1371600" algn="l" defTabSz="342900" rtl="0" fontAlgn="base">
              <a:spcBef>
                <a:spcPct val="0"/>
              </a:spcBef>
              <a:spcAft>
                <a:spcPct val="0"/>
              </a:spcAft>
              <a:defRPr sz="2700" b="1">
                <a:solidFill>
                  <a:srgbClr val="306120"/>
                </a:solidFill>
                <a:latin typeface="Myriad Pro"/>
                <a:ea typeface="Myriad Pro"/>
                <a:cs typeface="Myriad Pro"/>
              </a:defRPr>
            </a:lvl9pPr>
          </a:lstStyle>
          <a:p>
            <a:r>
              <a:rPr lang="en-CA" sz="3600" dirty="0">
                <a:latin typeface="Corbel" panose="020B0503020204020204" pitchFamily="34" charset="0"/>
              </a:rPr>
              <a:t>2023 NRCan-CFS Seasonal Prediction</a:t>
            </a:r>
          </a:p>
        </p:txBody>
      </p:sp>
      <p:sp>
        <p:nvSpPr>
          <p:cNvPr id="2" name="Rectangle 1">
            <a:extLst>
              <a:ext uri="{FF2B5EF4-FFF2-40B4-BE49-F238E27FC236}">
                <a16:creationId xmlns:a16="http://schemas.microsoft.com/office/drawing/2014/main" id="{E267BBE2-C4E3-3AEF-4A25-DE8A7F543F84}"/>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Tree>
    <p:extLst>
      <p:ext uri="{BB962C8B-B14F-4D97-AF65-F5344CB8AC3E}">
        <p14:creationId xmlns:p14="http://schemas.microsoft.com/office/powerpoint/2010/main" val="14998421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2806D78-0E6B-0078-1599-5C974FB3B2D1}"/>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pic>
        <p:nvPicPr>
          <p:cNvPr id="13" name="Picture 12">
            <a:extLst>
              <a:ext uri="{FF2B5EF4-FFF2-40B4-BE49-F238E27FC236}">
                <a16:creationId xmlns:a16="http://schemas.microsoft.com/office/drawing/2014/main" id="{078E830C-7F5E-1857-04AE-60A0488436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400" y="1576334"/>
            <a:ext cx="4500000" cy="3886363"/>
          </a:xfrm>
          <a:prstGeom prst="rect">
            <a:avLst/>
          </a:prstGeom>
        </p:spPr>
      </p:pic>
      <p:sp>
        <p:nvSpPr>
          <p:cNvPr id="4" name="Slide Number Placeholder 3"/>
          <p:cNvSpPr>
            <a:spLocks noGrp="1"/>
          </p:cNvSpPr>
          <p:nvPr>
            <p:ph type="sldNum" sz="quarter" idx="12"/>
          </p:nvPr>
        </p:nvSpPr>
        <p:spPr/>
        <p:txBody>
          <a:bodyPr/>
          <a:lstStyle/>
          <a:p>
            <a:fld id="{FB93D6B1-E71C-4F75-A3DE-D6304E2F182B}" type="slidenum">
              <a:rPr lang="en-US" altLang="en-US" smtClean="0"/>
              <a:pPr/>
              <a:t>27</a:t>
            </a:fld>
            <a:endParaRPr lang="en-US" altLang="en-US" dirty="0"/>
          </a:p>
        </p:txBody>
      </p:sp>
      <p:sp>
        <p:nvSpPr>
          <p:cNvPr id="7" name="TextBox 6"/>
          <p:cNvSpPr txBox="1"/>
          <p:nvPr/>
        </p:nvSpPr>
        <p:spPr>
          <a:xfrm>
            <a:off x="1071730" y="5490000"/>
            <a:ext cx="7157729" cy="892552"/>
          </a:xfrm>
          <a:prstGeom prst="rect">
            <a:avLst/>
          </a:prstGeom>
          <a:noFill/>
        </p:spPr>
        <p:txBody>
          <a:bodyPr wrap="none" rtlCol="0">
            <a:spAutoFit/>
          </a:bodyPr>
          <a:lstStyle/>
          <a:p>
            <a:pPr algn="ctr"/>
            <a:r>
              <a:rPr lang="en-CA" sz="2800" b="1" dirty="0">
                <a:latin typeface="Corbel" panose="020B0503020204020204" pitchFamily="34" charset="0"/>
              </a:rPr>
              <a:t>Anomaly</a:t>
            </a:r>
          </a:p>
          <a:p>
            <a:r>
              <a:rPr lang="en-CA" sz="2400" b="1" i="1" dirty="0">
                <a:latin typeface="Corbel" panose="020B0503020204020204" pitchFamily="34" charset="0"/>
              </a:rPr>
              <a:t>Predicted values normalized against average weather</a:t>
            </a:r>
          </a:p>
        </p:txBody>
      </p:sp>
      <p:sp>
        <p:nvSpPr>
          <p:cNvPr id="10" name="TextBox 9"/>
          <p:cNvSpPr txBox="1"/>
          <p:nvPr/>
        </p:nvSpPr>
        <p:spPr>
          <a:xfrm>
            <a:off x="443677" y="360000"/>
            <a:ext cx="8280000" cy="1216334"/>
          </a:xfrm>
          <a:prstGeom prst="rect">
            <a:avLst/>
          </a:prstGeom>
          <a:noFill/>
        </p:spPr>
        <p:txBody>
          <a:bodyPr wrap="square" rtlCol="0">
            <a:noAutofit/>
          </a:bodyPr>
          <a:lstStyle/>
          <a:p>
            <a:pPr>
              <a:defRPr/>
            </a:pPr>
            <a:r>
              <a:rPr lang="en-CA" sz="3600" b="1" dirty="0">
                <a:solidFill>
                  <a:srgbClr val="C00000"/>
                </a:solidFill>
                <a:latin typeface="Calibri"/>
              </a:rPr>
              <a:t>NRCan-CFS Prediction: </a:t>
            </a:r>
            <a:r>
              <a:rPr lang="en-CA" sz="3600" b="1" dirty="0">
                <a:solidFill>
                  <a:srgbClr val="7030A0"/>
                </a:solidFill>
                <a:latin typeface="Calibri"/>
              </a:rPr>
              <a:t>June run</a:t>
            </a:r>
            <a:r>
              <a:rPr lang="en-CA" sz="3600" b="1" dirty="0">
                <a:solidFill>
                  <a:srgbClr val="C00000"/>
                </a:solidFill>
                <a:latin typeface="Calibri"/>
              </a:rPr>
              <a:t>, for June and July</a:t>
            </a:r>
            <a:endParaRPr lang="en-CA" sz="2400" b="1" dirty="0">
              <a:solidFill>
                <a:srgbClr val="008000"/>
              </a:solidFill>
              <a:latin typeface="Calibri"/>
            </a:endParaRPr>
          </a:p>
          <a:p>
            <a:pPr>
              <a:defRPr/>
            </a:pPr>
            <a:endParaRPr lang="en-CA" sz="3600" b="1" dirty="0">
              <a:solidFill>
                <a:srgbClr val="C00000"/>
              </a:solidFill>
              <a:latin typeface="Calibri"/>
            </a:endParaRPr>
          </a:p>
        </p:txBody>
      </p:sp>
      <p:sp>
        <p:nvSpPr>
          <p:cNvPr id="2" name="Rectangle 1">
            <a:extLst>
              <a:ext uri="{FF2B5EF4-FFF2-40B4-BE49-F238E27FC236}">
                <a16:creationId xmlns:a16="http://schemas.microsoft.com/office/drawing/2014/main" id="{1990985D-E833-DAFE-6F13-13482EB95F4B}"/>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pic>
        <p:nvPicPr>
          <p:cNvPr id="15" name="Picture 14">
            <a:extLst>
              <a:ext uri="{FF2B5EF4-FFF2-40B4-BE49-F238E27FC236}">
                <a16:creationId xmlns:a16="http://schemas.microsoft.com/office/drawing/2014/main" id="{140BB02E-E78A-AB49-D7FF-BF0FDE2DA5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9600" y="1103753"/>
            <a:ext cx="4500000" cy="3886364"/>
          </a:xfrm>
          <a:prstGeom prst="rect">
            <a:avLst/>
          </a:prstGeom>
        </p:spPr>
      </p:pic>
    </p:spTree>
    <p:extLst>
      <p:ext uri="{BB962C8B-B14F-4D97-AF65-F5344CB8AC3E}">
        <p14:creationId xmlns:p14="http://schemas.microsoft.com/office/powerpoint/2010/main" val="20368569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352DBBF-A17C-ABF2-EA78-2EFEF66B64E3}"/>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pic>
        <p:nvPicPr>
          <p:cNvPr id="15" name="Picture 14" descr="A picture containing text, map, screenshot, atlas&#10;&#10;Description automatically generated">
            <a:extLst>
              <a:ext uri="{FF2B5EF4-FFF2-40B4-BE49-F238E27FC236}">
                <a16:creationId xmlns:a16="http://schemas.microsoft.com/office/drawing/2014/main" id="{7F9F0B6E-2282-6AFB-CE97-7C8050B014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0594" y="1130708"/>
            <a:ext cx="4500000" cy="3886364"/>
          </a:xfrm>
          <a:prstGeom prst="rect">
            <a:avLst/>
          </a:prstGeom>
        </p:spPr>
      </p:pic>
      <p:pic>
        <p:nvPicPr>
          <p:cNvPr id="11" name="Picture 10">
            <a:extLst>
              <a:ext uri="{FF2B5EF4-FFF2-40B4-BE49-F238E27FC236}">
                <a16:creationId xmlns:a16="http://schemas.microsoft.com/office/drawing/2014/main" id="{B8474844-0CCE-1112-55C4-148A79F6AF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594" y="1573008"/>
            <a:ext cx="4500000" cy="3886364"/>
          </a:xfrm>
          <a:prstGeom prst="rect">
            <a:avLst/>
          </a:prstGeom>
        </p:spPr>
      </p:pic>
      <p:sp>
        <p:nvSpPr>
          <p:cNvPr id="4" name="Slide Number Placeholder 3"/>
          <p:cNvSpPr>
            <a:spLocks noGrp="1"/>
          </p:cNvSpPr>
          <p:nvPr>
            <p:ph type="sldNum" sz="quarter" idx="12"/>
          </p:nvPr>
        </p:nvSpPr>
        <p:spPr/>
        <p:txBody>
          <a:bodyPr/>
          <a:lstStyle/>
          <a:p>
            <a:fld id="{FB93D6B1-E71C-4F75-A3DE-D6304E2F182B}" type="slidenum">
              <a:rPr lang="en-US" altLang="en-US" smtClean="0"/>
              <a:pPr/>
              <a:t>28</a:t>
            </a:fld>
            <a:endParaRPr lang="en-US" altLang="en-US" dirty="0"/>
          </a:p>
        </p:txBody>
      </p:sp>
      <p:sp>
        <p:nvSpPr>
          <p:cNvPr id="7" name="TextBox 6"/>
          <p:cNvSpPr txBox="1"/>
          <p:nvPr/>
        </p:nvSpPr>
        <p:spPr>
          <a:xfrm>
            <a:off x="1071730" y="5490000"/>
            <a:ext cx="7157729" cy="892552"/>
          </a:xfrm>
          <a:prstGeom prst="rect">
            <a:avLst/>
          </a:prstGeom>
          <a:noFill/>
        </p:spPr>
        <p:txBody>
          <a:bodyPr wrap="none" rtlCol="0">
            <a:spAutoFit/>
          </a:bodyPr>
          <a:lstStyle/>
          <a:p>
            <a:pPr algn="ctr"/>
            <a:r>
              <a:rPr lang="en-CA" sz="2800" b="1" dirty="0">
                <a:latin typeface="Corbel" panose="020B0503020204020204" pitchFamily="34" charset="0"/>
              </a:rPr>
              <a:t>Anomaly</a:t>
            </a:r>
          </a:p>
          <a:p>
            <a:r>
              <a:rPr lang="en-CA" sz="2400" b="1" i="1" dirty="0">
                <a:latin typeface="Corbel" panose="020B0503020204020204" pitchFamily="34" charset="0"/>
              </a:rPr>
              <a:t>Predicted values normalized against average weather</a:t>
            </a:r>
          </a:p>
        </p:txBody>
      </p:sp>
      <p:sp>
        <p:nvSpPr>
          <p:cNvPr id="10" name="TextBox 9"/>
          <p:cNvSpPr txBox="1"/>
          <p:nvPr/>
        </p:nvSpPr>
        <p:spPr>
          <a:xfrm>
            <a:off x="435245" y="329311"/>
            <a:ext cx="8536515" cy="1152000"/>
          </a:xfrm>
          <a:prstGeom prst="rect">
            <a:avLst/>
          </a:prstGeom>
          <a:noFill/>
        </p:spPr>
        <p:txBody>
          <a:bodyPr wrap="square" rtlCol="0">
            <a:noAutofit/>
          </a:bodyPr>
          <a:lstStyle/>
          <a:p>
            <a:pPr>
              <a:defRPr/>
            </a:pPr>
            <a:r>
              <a:rPr lang="en-CA" sz="3600" b="1" dirty="0">
                <a:solidFill>
                  <a:srgbClr val="C00000"/>
                </a:solidFill>
                <a:latin typeface="Calibri"/>
              </a:rPr>
              <a:t>NRCan-CFS Prediction: </a:t>
            </a:r>
            <a:r>
              <a:rPr lang="en-CA" sz="3600" b="1" dirty="0">
                <a:solidFill>
                  <a:srgbClr val="7030A0"/>
                </a:solidFill>
                <a:latin typeface="Calibri"/>
              </a:rPr>
              <a:t>June run</a:t>
            </a:r>
            <a:r>
              <a:rPr lang="en-CA" sz="3600" b="1" dirty="0">
                <a:solidFill>
                  <a:srgbClr val="C00000"/>
                </a:solidFill>
                <a:latin typeface="Calibri"/>
              </a:rPr>
              <a:t>, for August and September</a:t>
            </a:r>
            <a:endParaRPr lang="en-CA" sz="2400" b="1" dirty="0">
              <a:solidFill>
                <a:srgbClr val="008000"/>
              </a:solidFill>
              <a:latin typeface="Calibri"/>
            </a:endParaRPr>
          </a:p>
          <a:p>
            <a:pPr>
              <a:defRPr/>
            </a:pPr>
            <a:endParaRPr lang="en-CA" sz="3600" b="1" dirty="0">
              <a:solidFill>
                <a:srgbClr val="C00000"/>
              </a:solidFill>
              <a:latin typeface="Calibri"/>
            </a:endParaRPr>
          </a:p>
        </p:txBody>
      </p:sp>
      <p:sp>
        <p:nvSpPr>
          <p:cNvPr id="2" name="Rectangle 1">
            <a:extLst>
              <a:ext uri="{FF2B5EF4-FFF2-40B4-BE49-F238E27FC236}">
                <a16:creationId xmlns:a16="http://schemas.microsoft.com/office/drawing/2014/main" id="{DB46A2D3-BB46-B9CA-E88E-08084C748FE7}"/>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Tree>
    <p:extLst>
      <p:ext uri="{BB962C8B-B14F-4D97-AF65-F5344CB8AC3E}">
        <p14:creationId xmlns:p14="http://schemas.microsoft.com/office/powerpoint/2010/main" val="37373370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275E9AD-B8D4-8F49-B243-158350D2992B}"/>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6015" y="920964"/>
            <a:ext cx="3360711" cy="2903472"/>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57200" y="1596000"/>
            <a:ext cx="4464000" cy="4500000"/>
          </a:xfrm>
          <a:prstGeom prst="rect">
            <a:avLst/>
          </a:prstGeom>
          <a:ln w="12700">
            <a:solidFill>
              <a:srgbClr val="0000FF"/>
            </a:solidFill>
          </a:ln>
        </p:spPr>
      </p:pic>
      <p:sp>
        <p:nvSpPr>
          <p:cNvPr id="2" name="TextBox 1"/>
          <p:cNvSpPr txBox="1"/>
          <p:nvPr/>
        </p:nvSpPr>
        <p:spPr>
          <a:xfrm>
            <a:off x="396000" y="360000"/>
            <a:ext cx="8280000" cy="1212600"/>
          </a:xfrm>
          <a:prstGeom prst="rect">
            <a:avLst/>
          </a:prstGeom>
          <a:noFill/>
        </p:spPr>
        <p:txBody>
          <a:bodyPr wrap="square" rtlCol="0">
            <a:noAutofit/>
          </a:bodyPr>
          <a:lstStyle/>
          <a:p>
            <a:r>
              <a:rPr lang="en-CA" sz="3600" b="1" dirty="0">
                <a:solidFill>
                  <a:srgbClr val="C00000"/>
                </a:solidFill>
                <a:latin typeface="+mj-lt"/>
              </a:rPr>
              <a:t>Canadian Wildland Fire Information System (CWFIS)</a:t>
            </a:r>
          </a:p>
        </p:txBody>
      </p:sp>
      <p:sp>
        <p:nvSpPr>
          <p:cNvPr id="3" name="Slide Number Placeholder 2"/>
          <p:cNvSpPr>
            <a:spLocks noGrp="1"/>
          </p:cNvSpPr>
          <p:nvPr>
            <p:ph type="sldNum" sz="quarter" idx="12"/>
          </p:nvPr>
        </p:nvSpPr>
        <p:spPr/>
        <p:txBody>
          <a:bodyPr/>
          <a:lstStyle/>
          <a:p>
            <a:fld id="{FB93D6B1-E71C-4F75-A3DE-D6304E2F182B}" type="slidenum">
              <a:rPr lang="en-US" altLang="en-US" smtClean="0"/>
              <a:pPr/>
              <a:t>29</a:t>
            </a:fld>
            <a:endParaRPr lang="en-US" altLang="en-US" dirty="0"/>
          </a:p>
        </p:txBody>
      </p:sp>
      <p:cxnSp>
        <p:nvCxnSpPr>
          <p:cNvPr id="8" name="Straight Arrow Connector 7"/>
          <p:cNvCxnSpPr/>
          <p:nvPr/>
        </p:nvCxnSpPr>
        <p:spPr>
          <a:xfrm flipH="1">
            <a:off x="955590" y="2427578"/>
            <a:ext cx="4336411" cy="2220627"/>
          </a:xfrm>
          <a:prstGeom prst="straightConnector1">
            <a:avLst/>
          </a:prstGeom>
          <a:ln w="63500">
            <a:solidFill>
              <a:srgbClr val="FF6600"/>
            </a:solidFill>
            <a:tailEnd type="triangle"/>
          </a:ln>
          <a:effectLst/>
        </p:spPr>
        <p:style>
          <a:lnRef idx="2">
            <a:schemeClr val="accent1"/>
          </a:lnRef>
          <a:fillRef idx="0">
            <a:schemeClr val="accent1"/>
          </a:fillRef>
          <a:effectRef idx="1">
            <a:schemeClr val="accent1"/>
          </a:effectRef>
          <a:fontRef idx="minor">
            <a:schemeClr val="tx1"/>
          </a:fontRef>
        </p:style>
      </p:cxnSp>
      <p:sp>
        <p:nvSpPr>
          <p:cNvPr id="4" name="Rectangle 3">
            <a:extLst>
              <a:ext uri="{FF2B5EF4-FFF2-40B4-BE49-F238E27FC236}">
                <a16:creationId xmlns:a16="http://schemas.microsoft.com/office/drawing/2014/main" id="{27FD3249-C5B6-BC59-3234-F74837544E0E}"/>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9" name="TextBox 8">
            <a:extLst>
              <a:ext uri="{FF2B5EF4-FFF2-40B4-BE49-F238E27FC236}">
                <a16:creationId xmlns:a16="http://schemas.microsoft.com/office/drawing/2014/main" id="{151CB1FD-AC79-8538-F25D-693FE48B6818}"/>
              </a:ext>
            </a:extLst>
          </p:cNvPr>
          <p:cNvSpPr txBox="1"/>
          <p:nvPr/>
        </p:nvSpPr>
        <p:spPr>
          <a:xfrm>
            <a:off x="5677727" y="4300171"/>
            <a:ext cx="2988999" cy="1384995"/>
          </a:xfrm>
          <a:prstGeom prst="rect">
            <a:avLst/>
          </a:prstGeom>
          <a:noFill/>
        </p:spPr>
        <p:txBody>
          <a:bodyPr wrap="square" rtlCol="0">
            <a:spAutoFit/>
          </a:bodyPr>
          <a:lstStyle/>
          <a:p>
            <a:r>
              <a:rPr lang="en-CA" sz="2800" b="1" dirty="0">
                <a:solidFill>
                  <a:srgbClr val="C00000"/>
                </a:solidFill>
                <a:latin typeface="Corbel" panose="020B0503020204020204" pitchFamily="34" charset="0"/>
              </a:rPr>
              <a:t>Note: CWFIS web site will change, likely in 2023-24</a:t>
            </a:r>
          </a:p>
        </p:txBody>
      </p:sp>
    </p:spTree>
    <p:extLst>
      <p:ext uri="{BB962C8B-B14F-4D97-AF65-F5344CB8AC3E}">
        <p14:creationId xmlns:p14="http://schemas.microsoft.com/office/powerpoint/2010/main" val="42873843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8FC874A-01E7-72A5-1A69-9F7F15A04659}"/>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4" name="TextBox 3"/>
          <p:cNvSpPr txBox="1"/>
          <p:nvPr/>
        </p:nvSpPr>
        <p:spPr>
          <a:xfrm>
            <a:off x="190500" y="1055867"/>
            <a:ext cx="8763000" cy="5442128"/>
          </a:xfrm>
          <a:prstGeom prst="rect">
            <a:avLst/>
          </a:prstGeom>
          <a:noFill/>
        </p:spPr>
        <p:txBody>
          <a:bodyPr wrap="square" rtlCol="0">
            <a:noAutofit/>
          </a:bodyPr>
          <a:lstStyle/>
          <a:p>
            <a:pPr marL="182558" indent="-182558">
              <a:buFont typeface="Arial" panose="020B0604020202020204" pitchFamily="34" charset="0"/>
              <a:buChar char="•"/>
            </a:pPr>
            <a:r>
              <a:rPr lang="en-CA" sz="2800" b="1" dirty="0">
                <a:latin typeface="Corbel" panose="020B0503020204020204" pitchFamily="34" charset="0"/>
              </a:rPr>
              <a:t>“</a:t>
            </a:r>
            <a:r>
              <a:rPr lang="en-CA" sz="2800" b="1" i="1" dirty="0">
                <a:latin typeface="Corbel" panose="020B0503020204020204" pitchFamily="34" charset="0"/>
              </a:rPr>
              <a:t>I don’t want to comment on that since the numbers are changing so fast they are quickly outdated.</a:t>
            </a:r>
            <a:r>
              <a:rPr lang="en-CA" sz="2800" b="1" dirty="0">
                <a:latin typeface="Corbel" panose="020B0503020204020204" pitchFamily="34" charset="0"/>
              </a:rPr>
              <a:t>”</a:t>
            </a:r>
          </a:p>
          <a:p>
            <a:pPr marL="182558" indent="-182558">
              <a:buFont typeface="Arial" panose="020B0604020202020204" pitchFamily="34" charset="0"/>
              <a:buChar char="•"/>
            </a:pPr>
            <a:endParaRPr lang="en-CA" sz="2800" b="1" dirty="0">
              <a:latin typeface="Corbel" panose="020B0503020204020204" pitchFamily="34" charset="0"/>
            </a:endParaRPr>
          </a:p>
          <a:p>
            <a:pPr marL="182558" indent="-182558">
              <a:buFont typeface="Arial" panose="020B0604020202020204" pitchFamily="34" charset="0"/>
              <a:buChar char="•"/>
            </a:pPr>
            <a:r>
              <a:rPr lang="en-CA" sz="2800" b="1" dirty="0">
                <a:latin typeface="Corbel" panose="020B0503020204020204" pitchFamily="34" charset="0"/>
              </a:rPr>
              <a:t>Numbers from the June 5, 2023 CIFFC Situation Report:</a:t>
            </a:r>
            <a:endParaRPr lang="en-CA" sz="2400" b="1" dirty="0">
              <a:latin typeface="Corbel" panose="020B0503020204020204" pitchFamily="34" charset="0"/>
            </a:endParaRPr>
          </a:p>
          <a:p>
            <a:pPr marL="182558" indent="-182558">
              <a:buFont typeface="Arial" panose="020B0604020202020204" pitchFamily="34" charset="0"/>
              <a:buChar char="•"/>
            </a:pPr>
            <a:endParaRPr lang="en-CA" sz="2400" b="1" dirty="0">
              <a:latin typeface="Corbel" panose="020B0503020204020204" pitchFamily="34" charset="0"/>
            </a:endParaRPr>
          </a:p>
          <a:p>
            <a:pPr marL="542925" indent="-180975">
              <a:buFont typeface="Arial" panose="020B0604020202020204" pitchFamily="34" charset="0"/>
              <a:buChar char="•"/>
            </a:pPr>
            <a:r>
              <a:rPr lang="en-CA" sz="2400" b="1" dirty="0">
                <a:latin typeface="Corbel" panose="020B0503020204020204" pitchFamily="34" charset="0"/>
              </a:rPr>
              <a:t>Fires:   		2266		</a:t>
            </a:r>
          </a:p>
          <a:p>
            <a:pPr marL="542925" indent="-180975">
              <a:buFont typeface="Arial" panose="020B0604020202020204" pitchFamily="34" charset="0"/>
              <a:buChar char="•"/>
            </a:pPr>
            <a:r>
              <a:rPr lang="en-CA" sz="2400" b="1" dirty="0">
                <a:latin typeface="Corbel" panose="020B0503020204020204" pitchFamily="34" charset="0"/>
              </a:rPr>
              <a:t>Area burned:   	3,571,727 ha</a:t>
            </a:r>
          </a:p>
          <a:p>
            <a:pPr marL="542925" indent="-180975">
              <a:buFont typeface="Arial" panose="020B0604020202020204" pitchFamily="34" charset="0"/>
              <a:buChar char="•"/>
            </a:pPr>
            <a:r>
              <a:rPr lang="en-CA" sz="2400" b="1" dirty="0">
                <a:latin typeface="Corbel" panose="020B0503020204020204" pitchFamily="34" charset="0"/>
              </a:rPr>
              <a:t>10-year averages for early June: (~1700 fires, 270,000 ha)</a:t>
            </a:r>
          </a:p>
          <a:p>
            <a:endParaRPr lang="en-CA" sz="2800" b="1" dirty="0">
              <a:latin typeface="Corbel" panose="020B0503020204020204" pitchFamily="34" charset="0"/>
            </a:endParaRPr>
          </a:p>
          <a:p>
            <a:pPr marL="182558" indent="-182558">
              <a:buFont typeface="Arial" panose="020B0604020202020204" pitchFamily="34" charset="0"/>
              <a:buChar char="•"/>
            </a:pPr>
            <a:r>
              <a:rPr lang="en-CA" sz="2800" b="1" dirty="0">
                <a:latin typeface="Corbel" panose="020B0503020204020204" pitchFamily="34" charset="0"/>
              </a:rPr>
              <a:t>CIFFC National Preparedness Level (</a:t>
            </a:r>
            <a:r>
              <a:rPr lang="en-CA" sz="2400" b="1" dirty="0">
                <a:latin typeface="Corbel" panose="020B0503020204020204" pitchFamily="34" charset="0"/>
              </a:rPr>
              <a:t>NPL) at 5 since May 11 (earliest on record)             </a:t>
            </a:r>
            <a:r>
              <a:rPr lang="en-CA" sz="2400" b="1" dirty="0">
                <a:solidFill>
                  <a:srgbClr val="0000FF"/>
                </a:solidFill>
                <a:latin typeface="Corbel" panose="020B0503020204020204" pitchFamily="34" charset="0"/>
              </a:rPr>
              <a:t>1</a:t>
            </a:r>
            <a:r>
              <a:rPr lang="en-CA" sz="2400" b="1" dirty="0">
                <a:latin typeface="Corbel" panose="020B0503020204020204" pitchFamily="34" charset="0"/>
              </a:rPr>
              <a:t>     </a:t>
            </a:r>
            <a:r>
              <a:rPr lang="en-CA" sz="2400" b="1" dirty="0">
                <a:solidFill>
                  <a:srgbClr val="008000"/>
                </a:solidFill>
                <a:latin typeface="Corbel" panose="020B0503020204020204" pitchFamily="34" charset="0"/>
              </a:rPr>
              <a:t>2</a:t>
            </a:r>
            <a:r>
              <a:rPr lang="en-CA" sz="2400" b="1" dirty="0">
                <a:latin typeface="Corbel" panose="020B0503020204020204" pitchFamily="34" charset="0"/>
              </a:rPr>
              <a:t>     </a:t>
            </a:r>
            <a:r>
              <a:rPr lang="en-CA" sz="2400" b="1" dirty="0">
                <a:solidFill>
                  <a:srgbClr val="FFC000"/>
                </a:solidFill>
                <a:latin typeface="Corbel" panose="020B0503020204020204" pitchFamily="34" charset="0"/>
              </a:rPr>
              <a:t>3   </a:t>
            </a:r>
            <a:r>
              <a:rPr lang="en-CA" sz="2400" b="1" dirty="0">
                <a:latin typeface="Corbel" panose="020B0503020204020204" pitchFamily="34" charset="0"/>
              </a:rPr>
              <a:t>  </a:t>
            </a:r>
            <a:r>
              <a:rPr lang="en-CA" sz="2400" b="1" dirty="0">
                <a:solidFill>
                  <a:srgbClr val="FF6600"/>
                </a:solidFill>
                <a:latin typeface="Corbel" panose="020B0503020204020204" pitchFamily="34" charset="0"/>
              </a:rPr>
              <a:t>4</a:t>
            </a:r>
            <a:r>
              <a:rPr lang="en-CA" sz="2400" b="1" dirty="0">
                <a:latin typeface="Corbel" panose="020B0503020204020204" pitchFamily="34" charset="0"/>
              </a:rPr>
              <a:t>     </a:t>
            </a:r>
            <a:r>
              <a:rPr lang="en-CA" sz="2400" b="1" dirty="0">
                <a:solidFill>
                  <a:srgbClr val="C00000"/>
                </a:solidFill>
                <a:latin typeface="Corbel" panose="020B0503020204020204" pitchFamily="34" charset="0"/>
              </a:rPr>
              <a:t>5</a:t>
            </a:r>
          </a:p>
          <a:p>
            <a:pPr marL="536575" indent="-180975">
              <a:buFont typeface="Arial" panose="020B0604020202020204" pitchFamily="34" charset="0"/>
              <a:buChar char="•"/>
            </a:pPr>
            <a:r>
              <a:rPr lang="en-CA" sz="2400" b="1" dirty="0">
                <a:latin typeface="Corbel" panose="020B0503020204020204" pitchFamily="34" charset="0"/>
              </a:rPr>
              <a:t>International crews in from USA, AUS, NZ, ZA, </a:t>
            </a:r>
          </a:p>
          <a:p>
            <a:pPr marL="536575" indent="-180975">
              <a:buFont typeface="Arial" panose="020B0604020202020204" pitchFamily="34" charset="0"/>
              <a:buChar char="•"/>
            </a:pPr>
            <a:r>
              <a:rPr lang="en-CA" sz="2400" b="1" dirty="0">
                <a:latin typeface="Corbel" panose="020B0503020204020204" pitchFamily="34" charset="0"/>
              </a:rPr>
              <a:t>CIFFC situation report web page has been reworked</a:t>
            </a:r>
          </a:p>
          <a:p>
            <a:pPr marL="180970" indent="-180970"/>
            <a:endParaRPr lang="en-CA" sz="2800" b="1" dirty="0">
              <a:latin typeface="Corbel" panose="020B0503020204020204" pitchFamily="34" charset="0"/>
            </a:endParaRPr>
          </a:p>
        </p:txBody>
      </p:sp>
      <p:sp>
        <p:nvSpPr>
          <p:cNvPr id="2" name="Slide Number Placeholder 1"/>
          <p:cNvSpPr>
            <a:spLocks noGrp="1"/>
          </p:cNvSpPr>
          <p:nvPr>
            <p:ph type="sldNum" sz="quarter" idx="12"/>
          </p:nvPr>
        </p:nvSpPr>
        <p:spPr/>
        <p:txBody>
          <a:bodyPr/>
          <a:lstStyle/>
          <a:p>
            <a:fld id="{392AE7EE-0C6F-44B8-A618-F1EC8F52F0A4}" type="slidenum">
              <a:rPr lang="en-US" altLang="en-US" smtClean="0"/>
              <a:pPr/>
              <a:t>3</a:t>
            </a:fld>
            <a:endParaRPr lang="en-US" altLang="en-US" dirty="0"/>
          </a:p>
        </p:txBody>
      </p:sp>
      <p:sp>
        <p:nvSpPr>
          <p:cNvPr id="3" name="TextBox 2"/>
          <p:cNvSpPr txBox="1"/>
          <p:nvPr/>
        </p:nvSpPr>
        <p:spPr>
          <a:xfrm>
            <a:off x="396000" y="360005"/>
            <a:ext cx="8280000" cy="646331"/>
          </a:xfrm>
          <a:prstGeom prst="rect">
            <a:avLst/>
          </a:prstGeom>
          <a:noFill/>
        </p:spPr>
        <p:txBody>
          <a:bodyPr wrap="square" rtlCol="0">
            <a:noAutofit/>
          </a:bodyPr>
          <a:lstStyle/>
          <a:p>
            <a:r>
              <a:rPr lang="en-CA" sz="3600" b="1" dirty="0">
                <a:solidFill>
                  <a:srgbClr val="C00000"/>
                </a:solidFill>
                <a:latin typeface="+mj-lt"/>
              </a:rPr>
              <a:t>Statistics to date</a:t>
            </a:r>
          </a:p>
        </p:txBody>
      </p:sp>
      <p:sp>
        <p:nvSpPr>
          <p:cNvPr id="5" name="Rectangle 4">
            <a:extLst>
              <a:ext uri="{FF2B5EF4-FFF2-40B4-BE49-F238E27FC236}">
                <a16:creationId xmlns:a16="http://schemas.microsoft.com/office/drawing/2014/main" id="{830B03B9-7C44-74AC-36D9-45DF8A08C89A}"/>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Tree>
    <p:extLst>
      <p:ext uri="{BB962C8B-B14F-4D97-AF65-F5344CB8AC3E}">
        <p14:creationId xmlns:p14="http://schemas.microsoft.com/office/powerpoint/2010/main" val="13549335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781A335-DE39-8A86-A92F-5C9CE04AB26D}"/>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4" name="TextBox 3"/>
          <p:cNvSpPr txBox="1"/>
          <p:nvPr/>
        </p:nvSpPr>
        <p:spPr>
          <a:xfrm>
            <a:off x="190500" y="1055866"/>
            <a:ext cx="8763000" cy="4963939"/>
          </a:xfrm>
          <a:prstGeom prst="rect">
            <a:avLst/>
          </a:prstGeom>
          <a:noFill/>
        </p:spPr>
        <p:txBody>
          <a:bodyPr wrap="square" rtlCol="0">
            <a:noAutofit/>
          </a:bodyPr>
          <a:lstStyle/>
          <a:p>
            <a:pPr marL="182558" indent="-182558">
              <a:buFont typeface="Arial" panose="020B0604020202020204" pitchFamily="34" charset="0"/>
              <a:buChar char="•"/>
            </a:pPr>
            <a:r>
              <a:rPr lang="en-CA" sz="2800" b="1" dirty="0">
                <a:latin typeface="Corbel" panose="020B0503020204020204" pitchFamily="34" charset="0"/>
              </a:rPr>
              <a:t>Model consensus points to warm summer with many dry areas, but possible respite in July with better rainfall</a:t>
            </a:r>
          </a:p>
          <a:p>
            <a:pPr marL="182558" indent="-182558">
              <a:buFont typeface="Arial" panose="020B0604020202020204" pitchFamily="34" charset="0"/>
              <a:buChar char="•"/>
            </a:pPr>
            <a:endParaRPr lang="en-CA" sz="2800" b="1" dirty="0">
              <a:latin typeface="Corbel" panose="020B0503020204020204" pitchFamily="34" charset="0"/>
            </a:endParaRPr>
          </a:p>
          <a:p>
            <a:pPr marL="182558" indent="-182558">
              <a:buFont typeface="Arial" panose="020B0604020202020204" pitchFamily="34" charset="0"/>
              <a:buChar char="•"/>
            </a:pPr>
            <a:r>
              <a:rPr lang="en-CA" sz="2800" b="1" dirty="0">
                <a:latin typeface="Corbel" panose="020B0503020204020204" pitchFamily="34" charset="0"/>
              </a:rPr>
              <a:t>Serious fires can occur in any year</a:t>
            </a:r>
          </a:p>
          <a:p>
            <a:pPr marL="182558" indent="-182558">
              <a:buFont typeface="Arial" panose="020B0604020202020204" pitchFamily="34" charset="0"/>
              <a:buChar char="•"/>
            </a:pPr>
            <a:endParaRPr lang="en-CA" sz="2800" b="1" dirty="0">
              <a:latin typeface="Corbel" panose="020B0503020204020204" pitchFamily="34" charset="0"/>
            </a:endParaRPr>
          </a:p>
          <a:p>
            <a:pPr marL="182558" indent="-182558">
              <a:buFont typeface="Arial" panose="020B0604020202020204" pitchFamily="34" charset="0"/>
              <a:buChar char="•"/>
            </a:pPr>
            <a:r>
              <a:rPr lang="en-CA" sz="2800" b="1" dirty="0">
                <a:latin typeface="Corbel" panose="020B0503020204020204" pitchFamily="34" charset="0"/>
              </a:rPr>
              <a:t>Fire activity depends on ignitions; our forecast only predicts where potential exists</a:t>
            </a:r>
          </a:p>
          <a:p>
            <a:pPr marL="180970" indent="-180970">
              <a:buFont typeface="Arial" panose="020B0604020202020204" pitchFamily="34" charset="0"/>
              <a:buChar char="•"/>
            </a:pPr>
            <a:endParaRPr lang="en-CA" sz="2000" b="1" dirty="0">
              <a:latin typeface="Corbel" panose="020B0503020204020204" pitchFamily="34" charset="0"/>
            </a:endParaRPr>
          </a:p>
          <a:p>
            <a:pPr marL="180970" indent="-180970">
              <a:buFont typeface="Arial" panose="020B0604020202020204" pitchFamily="34" charset="0"/>
              <a:buChar char="•"/>
            </a:pPr>
            <a:endParaRPr lang="en-CA" sz="2000" b="1" dirty="0">
              <a:latin typeface="Corbel" panose="020B0503020204020204" pitchFamily="34" charset="0"/>
            </a:endParaRPr>
          </a:p>
        </p:txBody>
      </p:sp>
      <p:sp>
        <p:nvSpPr>
          <p:cNvPr id="2" name="Slide Number Placeholder 1"/>
          <p:cNvSpPr>
            <a:spLocks noGrp="1"/>
          </p:cNvSpPr>
          <p:nvPr>
            <p:ph type="sldNum" sz="quarter" idx="12"/>
          </p:nvPr>
        </p:nvSpPr>
        <p:spPr/>
        <p:txBody>
          <a:bodyPr/>
          <a:lstStyle/>
          <a:p>
            <a:fld id="{392AE7EE-0C6F-44B8-A618-F1EC8F52F0A4}" type="slidenum">
              <a:rPr lang="en-US" altLang="en-US" smtClean="0"/>
              <a:pPr/>
              <a:t>30</a:t>
            </a:fld>
            <a:endParaRPr lang="en-US" altLang="en-US" dirty="0"/>
          </a:p>
        </p:txBody>
      </p:sp>
      <p:sp>
        <p:nvSpPr>
          <p:cNvPr id="3" name="TextBox 2"/>
          <p:cNvSpPr txBox="1"/>
          <p:nvPr/>
        </p:nvSpPr>
        <p:spPr>
          <a:xfrm>
            <a:off x="396000" y="360005"/>
            <a:ext cx="8280000" cy="646331"/>
          </a:xfrm>
          <a:prstGeom prst="rect">
            <a:avLst/>
          </a:prstGeom>
          <a:noFill/>
        </p:spPr>
        <p:txBody>
          <a:bodyPr wrap="square" rtlCol="0">
            <a:noAutofit/>
          </a:bodyPr>
          <a:lstStyle/>
          <a:p>
            <a:r>
              <a:rPr lang="en-CA" sz="3600" b="1" dirty="0">
                <a:solidFill>
                  <a:srgbClr val="C00000"/>
                </a:solidFill>
                <a:latin typeface="+mj-lt"/>
              </a:rPr>
              <a:t>Conclusions and Reminders</a:t>
            </a:r>
          </a:p>
        </p:txBody>
      </p:sp>
      <p:sp>
        <p:nvSpPr>
          <p:cNvPr id="6" name="Rectangle 5">
            <a:extLst>
              <a:ext uri="{FF2B5EF4-FFF2-40B4-BE49-F238E27FC236}">
                <a16:creationId xmlns:a16="http://schemas.microsoft.com/office/drawing/2014/main" id="{6EADA103-8706-12BC-E303-7CC87E73C6CE}"/>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Tree>
    <p:extLst>
      <p:ext uri="{BB962C8B-B14F-4D97-AF65-F5344CB8AC3E}">
        <p14:creationId xmlns:p14="http://schemas.microsoft.com/office/powerpoint/2010/main" val="32344397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2D587BE-2A2E-E7C7-1784-BD6EE0A91A76}"/>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4" name="TextBox 3"/>
          <p:cNvSpPr txBox="1"/>
          <p:nvPr/>
        </p:nvSpPr>
        <p:spPr>
          <a:xfrm>
            <a:off x="152400" y="1502462"/>
            <a:ext cx="8839200" cy="1697939"/>
          </a:xfrm>
          <a:prstGeom prst="rect">
            <a:avLst/>
          </a:prstGeom>
          <a:noFill/>
        </p:spPr>
        <p:txBody>
          <a:bodyPr wrap="square" rtlCol="0">
            <a:noAutofit/>
          </a:bodyPr>
          <a:lstStyle/>
          <a:p>
            <a:pPr marL="182558" indent="-182558">
              <a:spcAft>
                <a:spcPts val="1200"/>
              </a:spcAft>
              <a:buFont typeface="Arial" panose="020B0604020202020204" pitchFamily="34" charset="0"/>
              <a:buChar char="•"/>
            </a:pPr>
            <a:r>
              <a:rPr lang="en-CA" sz="2800" b="1" dirty="0">
                <a:latin typeface="Corbel" panose="020B0503020204020204" pitchFamily="34" charset="0"/>
              </a:rPr>
              <a:t>Seasonal forecast: first working day each month on CWFIS</a:t>
            </a:r>
          </a:p>
          <a:p>
            <a:pPr marL="182558" indent="-182558">
              <a:spcAft>
                <a:spcPts val="1200"/>
              </a:spcAft>
              <a:buFont typeface="Arial" panose="020B0604020202020204" pitchFamily="34" charset="0"/>
              <a:buChar char="•"/>
            </a:pPr>
            <a:r>
              <a:rPr lang="en-CA" sz="2800" b="1" dirty="0">
                <a:latin typeface="Corbel" panose="020B0503020204020204" pitchFamily="34" charset="0"/>
              </a:rPr>
              <a:t>Daily conditions: provincial and/or CWFIS web sites</a:t>
            </a:r>
          </a:p>
          <a:p>
            <a:pPr marL="628635" indent="-182558">
              <a:buFont typeface="Arial" panose="020B0604020202020204" pitchFamily="34" charset="0"/>
              <a:buChar char="•"/>
            </a:pPr>
            <a:endParaRPr lang="en-CA" sz="2400" b="1" dirty="0">
              <a:latin typeface="Corbel" panose="020B0503020204020204" pitchFamily="34" charset="0"/>
            </a:endParaRPr>
          </a:p>
          <a:p>
            <a:pPr defTabSz="352417"/>
            <a:endParaRPr lang="en-CA" sz="2800" b="1" dirty="0">
              <a:latin typeface="Corbel" panose="020B0503020204020204" pitchFamily="34" charset="0"/>
            </a:endParaRPr>
          </a:p>
        </p:txBody>
      </p:sp>
      <p:sp>
        <p:nvSpPr>
          <p:cNvPr id="2" name="Slide Number Placeholder 1"/>
          <p:cNvSpPr>
            <a:spLocks noGrp="1"/>
          </p:cNvSpPr>
          <p:nvPr>
            <p:ph type="sldNum" sz="quarter" idx="12"/>
          </p:nvPr>
        </p:nvSpPr>
        <p:spPr/>
        <p:txBody>
          <a:bodyPr/>
          <a:lstStyle/>
          <a:p>
            <a:fld id="{392AE7EE-0C6F-44B8-A618-F1EC8F52F0A4}" type="slidenum">
              <a:rPr lang="en-US" altLang="en-US" smtClean="0"/>
              <a:pPr/>
              <a:t>31</a:t>
            </a:fld>
            <a:endParaRPr lang="en-US" altLang="en-US" dirty="0"/>
          </a:p>
        </p:txBody>
      </p:sp>
      <p:sp>
        <p:nvSpPr>
          <p:cNvPr id="3" name="TextBox 2"/>
          <p:cNvSpPr txBox="1"/>
          <p:nvPr/>
        </p:nvSpPr>
        <p:spPr>
          <a:xfrm>
            <a:off x="396000" y="360005"/>
            <a:ext cx="8280000" cy="646331"/>
          </a:xfrm>
          <a:prstGeom prst="rect">
            <a:avLst/>
          </a:prstGeom>
          <a:noFill/>
        </p:spPr>
        <p:txBody>
          <a:bodyPr wrap="square" rtlCol="0">
            <a:noAutofit/>
          </a:bodyPr>
          <a:lstStyle/>
          <a:p>
            <a:r>
              <a:rPr lang="en-CA" sz="3600" b="1" dirty="0">
                <a:solidFill>
                  <a:srgbClr val="C00000"/>
                </a:solidFill>
                <a:latin typeface="+mj-lt"/>
              </a:rPr>
              <a:t>Remember to check updates …</a:t>
            </a:r>
          </a:p>
        </p:txBody>
      </p:sp>
      <p:pic>
        <p:nvPicPr>
          <p:cNvPr id="7" name="Picture 6"/>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396006" y="3617403"/>
            <a:ext cx="2231993" cy="2249999"/>
          </a:xfrm>
          <a:prstGeom prst="rect">
            <a:avLst/>
          </a:prstGeom>
          <a:ln w="12700">
            <a:solidFill>
              <a:srgbClr val="0000FF"/>
            </a:solidFill>
          </a:ln>
        </p:spPr>
      </p:pic>
      <p:grpSp>
        <p:nvGrpSpPr>
          <p:cNvPr id="5" name="Group 4"/>
          <p:cNvGrpSpPr/>
          <p:nvPr/>
        </p:nvGrpSpPr>
        <p:grpSpPr>
          <a:xfrm>
            <a:off x="2939078" y="3581403"/>
            <a:ext cx="5823923" cy="2067983"/>
            <a:chOff x="2803965" y="4141773"/>
            <a:chExt cx="5823922" cy="2067982"/>
          </a:xfrm>
        </p:grpSpPr>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03965" y="5103546"/>
              <a:ext cx="885825" cy="297180"/>
            </a:xfrm>
            <a:prstGeom prst="rect">
              <a:avLst/>
            </a:prstGeom>
          </p:spPr>
        </p:pic>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83369" y="5543266"/>
              <a:ext cx="874395" cy="171734"/>
            </a:xfrm>
            <a:prstGeom prst="rect">
              <a:avLst/>
            </a:prstGeom>
            <a:solidFill>
              <a:schemeClr val="tx1"/>
            </a:solidFill>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27663" y="4223121"/>
              <a:ext cx="533400" cy="434340"/>
            </a:xfrm>
            <a:prstGeom prst="rect">
              <a:avLst/>
            </a:prstGeom>
          </p:spPr>
        </p:pic>
        <p:pic>
          <p:nvPicPr>
            <p:cNvPr id="24" name="Picture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51801" y="4956810"/>
              <a:ext cx="1421130" cy="300990"/>
            </a:xfrm>
            <a:prstGeom prst="rect">
              <a:avLst/>
            </a:prstGeom>
          </p:spPr>
        </p:pic>
        <p:pic>
          <p:nvPicPr>
            <p:cNvPr id="25" name="Picture 2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62854" y="5410200"/>
              <a:ext cx="1100571" cy="210857"/>
            </a:xfrm>
            <a:prstGeom prst="rect">
              <a:avLst/>
            </a:prstGeom>
          </p:spPr>
        </p:pic>
        <p:sp>
          <p:nvSpPr>
            <p:cNvPr id="26" name="Rectangle 25"/>
            <p:cNvSpPr>
              <a:spLocks noChangeAspect="1"/>
            </p:cNvSpPr>
            <p:nvPr/>
          </p:nvSpPr>
          <p:spPr>
            <a:xfrm>
              <a:off x="5112345" y="5831344"/>
              <a:ext cx="1981198" cy="276999"/>
            </a:xfrm>
            <a:prstGeom prst="rect">
              <a:avLst/>
            </a:prstGeom>
          </p:spPr>
          <p:txBody>
            <a:bodyPr wrap="square">
              <a:spAutoFit/>
            </a:bodyPr>
            <a:lstStyle/>
            <a:p>
              <a:r>
                <a:rPr lang="en-CA" sz="1200" b="1" dirty="0"/>
                <a:t>Government of Ontario</a:t>
              </a:r>
              <a:endParaRPr lang="en-CA" sz="1200" dirty="0"/>
            </a:p>
          </p:txBody>
        </p:sp>
        <p:pic>
          <p:nvPicPr>
            <p:cNvPr id="27" name="Picture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75694" y="4638675"/>
              <a:ext cx="833438" cy="619125"/>
            </a:xfrm>
            <a:prstGeom prst="rect">
              <a:avLst/>
            </a:prstGeom>
          </p:spPr>
        </p:pic>
        <p:pic>
          <p:nvPicPr>
            <p:cNvPr id="32" name="Picture 3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792413" y="5357092"/>
              <a:ext cx="1574603" cy="538413"/>
            </a:xfrm>
            <a:prstGeom prst="rect">
              <a:avLst/>
            </a:prstGeom>
          </p:spPr>
        </p:pic>
        <p:pic>
          <p:nvPicPr>
            <p:cNvPr id="33" name="Picture 3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408038" y="5943055"/>
              <a:ext cx="1028700" cy="266700"/>
            </a:xfrm>
            <a:prstGeom prst="rect">
              <a:avLst/>
            </a:prstGeom>
          </p:spPr>
        </p:pic>
        <p:pic>
          <p:nvPicPr>
            <p:cNvPr id="34" name="Picture 4" descr="Government of Newfoundland and Labrador">
              <a:hlinkClick r:id="rId12"/>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896367" y="4141773"/>
              <a:ext cx="731520" cy="36576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408038" y="4657461"/>
              <a:ext cx="693480" cy="518205"/>
            </a:xfrm>
            <a:prstGeom prst="rect">
              <a:avLst/>
            </a:prstGeom>
          </p:spPr>
        </p:pic>
        <p:pic>
          <p:nvPicPr>
            <p:cNvPr id="36" name="Picture 2" descr="image00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895600" y="4149372"/>
              <a:ext cx="689143" cy="727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Rectangle 5">
            <a:extLst>
              <a:ext uri="{FF2B5EF4-FFF2-40B4-BE49-F238E27FC236}">
                <a16:creationId xmlns:a16="http://schemas.microsoft.com/office/drawing/2014/main" id="{309B81E3-B613-1489-B56C-CCCAC9D78475}"/>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Tree>
    <p:extLst>
      <p:ext uri="{BB962C8B-B14F-4D97-AF65-F5344CB8AC3E}">
        <p14:creationId xmlns:p14="http://schemas.microsoft.com/office/powerpoint/2010/main" val="30336148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465B431-2707-E67C-72BE-598477102D93}"/>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4" name="Slide Number Placeholder 3"/>
          <p:cNvSpPr>
            <a:spLocks noGrp="1"/>
          </p:cNvSpPr>
          <p:nvPr>
            <p:ph type="sldNum" sz="quarter" idx="12"/>
          </p:nvPr>
        </p:nvSpPr>
        <p:spPr/>
        <p:txBody>
          <a:bodyPr/>
          <a:lstStyle/>
          <a:p>
            <a:fld id="{FB93D6B1-E71C-4F75-A3DE-D6304E2F182B}" type="slidenum">
              <a:rPr lang="en-US" altLang="en-US" smtClean="0"/>
              <a:pPr/>
              <a:t>32</a:t>
            </a:fld>
            <a:endParaRPr lang="en-US" altLang="en-US" dirty="0"/>
          </a:p>
        </p:txBody>
      </p:sp>
      <p:sp>
        <p:nvSpPr>
          <p:cNvPr id="7" name="TextBox 6"/>
          <p:cNvSpPr txBox="1"/>
          <p:nvPr/>
        </p:nvSpPr>
        <p:spPr>
          <a:xfrm>
            <a:off x="396000" y="360005"/>
            <a:ext cx="8280000" cy="646331"/>
          </a:xfrm>
          <a:prstGeom prst="rect">
            <a:avLst/>
          </a:prstGeom>
          <a:noFill/>
        </p:spPr>
        <p:txBody>
          <a:bodyPr wrap="square" rtlCol="0">
            <a:noAutofit/>
          </a:bodyPr>
          <a:lstStyle/>
          <a:p>
            <a:pPr>
              <a:defRPr/>
            </a:pPr>
            <a:r>
              <a:rPr lang="en-CA" sz="3600" b="1" dirty="0">
                <a:solidFill>
                  <a:srgbClr val="C00000"/>
                </a:solidFill>
                <a:latin typeface="Calibri"/>
              </a:rPr>
              <a:t>Questions?</a:t>
            </a:r>
          </a:p>
        </p:txBody>
      </p:sp>
      <p:sp>
        <p:nvSpPr>
          <p:cNvPr id="8" name="TextBox 7"/>
          <p:cNvSpPr txBox="1"/>
          <p:nvPr/>
        </p:nvSpPr>
        <p:spPr>
          <a:xfrm>
            <a:off x="3276600" y="914400"/>
            <a:ext cx="5410200" cy="5334000"/>
          </a:xfrm>
          <a:prstGeom prst="rect">
            <a:avLst/>
          </a:prstGeom>
          <a:noFill/>
        </p:spPr>
        <p:txBody>
          <a:bodyPr wrap="square" rtlCol="0">
            <a:noAutofit/>
          </a:bodyPr>
          <a:lstStyle/>
          <a:p>
            <a:r>
              <a:rPr lang="en-CA" sz="2800" b="1" dirty="0">
                <a:solidFill>
                  <a:srgbClr val="C00000"/>
                </a:solidFill>
                <a:latin typeface="Corbel" panose="020B0503020204020204" pitchFamily="34" charset="0"/>
              </a:rPr>
              <a:t>Contact:</a:t>
            </a:r>
          </a:p>
          <a:p>
            <a:endParaRPr lang="en-CA" sz="2800" b="1" dirty="0">
              <a:solidFill>
                <a:srgbClr val="C00000"/>
              </a:solidFill>
              <a:latin typeface="Corbel" panose="020B0503020204020204" pitchFamily="34" charset="0"/>
            </a:endParaRPr>
          </a:p>
          <a:p>
            <a:r>
              <a:rPr lang="en-CA" sz="2800" b="1" dirty="0">
                <a:latin typeface="Corbel" panose="020B0503020204020204" pitchFamily="34" charset="0"/>
              </a:rPr>
              <a:t>Richard Carr</a:t>
            </a:r>
          </a:p>
          <a:p>
            <a:r>
              <a:rPr lang="en-CA" sz="2400" b="1" dirty="0">
                <a:latin typeface="Corbel" panose="020B0503020204020204" pitchFamily="34" charset="0"/>
              </a:rPr>
              <a:t>Fire Research Analyst</a:t>
            </a:r>
          </a:p>
          <a:p>
            <a:r>
              <a:rPr lang="en-CA" sz="2400" b="1" dirty="0">
                <a:solidFill>
                  <a:srgbClr val="008000"/>
                </a:solidFill>
                <a:latin typeface="Corbel" panose="020B0503020204020204" pitchFamily="34" charset="0"/>
              </a:rPr>
              <a:t>Natural Resources Canada – Canadian Forest Service</a:t>
            </a:r>
          </a:p>
          <a:p>
            <a:endParaRPr lang="en-CA" sz="2400" b="1" dirty="0">
              <a:latin typeface="Corbel" panose="020B0503020204020204" pitchFamily="34" charset="0"/>
            </a:endParaRPr>
          </a:p>
          <a:p>
            <a:r>
              <a:rPr lang="en-CA" sz="2400" b="1" dirty="0">
                <a:latin typeface="Corbel" panose="020B0503020204020204" pitchFamily="34" charset="0"/>
                <a:hlinkClick r:id="rId3"/>
              </a:rPr>
              <a:t>Richard.Carr@NRCan-RNCan.gc.ca</a:t>
            </a:r>
            <a:endParaRPr lang="en-CA" sz="2400" b="1" dirty="0">
              <a:latin typeface="Corbel" panose="020B0503020204020204" pitchFamily="34" charset="0"/>
            </a:endParaRPr>
          </a:p>
          <a:p>
            <a:endParaRPr lang="en-CA" sz="2800" b="1" dirty="0">
              <a:latin typeface="Corbel" panose="020B0503020204020204" pitchFamily="34" charset="0"/>
            </a:endParaRPr>
          </a:p>
          <a:p>
            <a:r>
              <a:rPr lang="en-CA" sz="2400" b="1" dirty="0">
                <a:latin typeface="Corbel" panose="020B0503020204020204" pitchFamily="34" charset="0"/>
              </a:rPr>
              <a:t>5320 122 Street NW</a:t>
            </a:r>
          </a:p>
          <a:p>
            <a:r>
              <a:rPr lang="en-CA" sz="2400" b="1" dirty="0">
                <a:latin typeface="Corbel" panose="020B0503020204020204" pitchFamily="34" charset="0"/>
              </a:rPr>
              <a:t>Edmonton, AB, Canada</a:t>
            </a:r>
          </a:p>
          <a:p>
            <a:r>
              <a:rPr lang="en-CA" sz="2400" b="1" dirty="0">
                <a:latin typeface="Corbel" panose="020B0503020204020204" pitchFamily="34" charset="0"/>
              </a:rPr>
              <a:t>T6H 3S5</a:t>
            </a:r>
          </a:p>
          <a:p>
            <a:r>
              <a:rPr lang="en-CA" sz="2400" b="1" dirty="0">
                <a:latin typeface="Corbel" panose="020B0503020204020204" pitchFamily="34" charset="0"/>
              </a:rPr>
              <a:t>825-510-1265</a:t>
            </a:r>
          </a:p>
        </p:txBody>
      </p:sp>
      <p:sp>
        <p:nvSpPr>
          <p:cNvPr id="9" name="TextBox 8"/>
          <p:cNvSpPr txBox="1"/>
          <p:nvPr/>
        </p:nvSpPr>
        <p:spPr>
          <a:xfrm>
            <a:off x="1257301" y="2188806"/>
            <a:ext cx="466794" cy="646331"/>
          </a:xfrm>
          <a:prstGeom prst="rect">
            <a:avLst/>
          </a:prstGeom>
          <a:noFill/>
        </p:spPr>
        <p:txBody>
          <a:bodyPr wrap="none" rtlCol="0">
            <a:spAutoFit/>
          </a:bodyPr>
          <a:lstStyle/>
          <a:p>
            <a:r>
              <a:rPr lang="en-CA" sz="3600" b="1" dirty="0">
                <a:solidFill>
                  <a:srgbClr val="008000"/>
                </a:solidFill>
              </a:rPr>
              <a:t>?</a:t>
            </a:r>
          </a:p>
        </p:txBody>
      </p:sp>
      <p:sp>
        <p:nvSpPr>
          <p:cNvPr id="10" name="TextBox 9"/>
          <p:cNvSpPr txBox="1"/>
          <p:nvPr/>
        </p:nvSpPr>
        <p:spPr>
          <a:xfrm>
            <a:off x="1724095" y="2619775"/>
            <a:ext cx="466794" cy="646331"/>
          </a:xfrm>
          <a:prstGeom prst="rect">
            <a:avLst/>
          </a:prstGeom>
          <a:noFill/>
        </p:spPr>
        <p:txBody>
          <a:bodyPr wrap="none" rtlCol="0">
            <a:spAutoFit/>
          </a:bodyPr>
          <a:lstStyle/>
          <a:p>
            <a:r>
              <a:rPr lang="en-CA" sz="3600" b="1" dirty="0"/>
              <a:t>?</a:t>
            </a:r>
          </a:p>
        </p:txBody>
      </p:sp>
      <p:sp>
        <p:nvSpPr>
          <p:cNvPr id="11" name="TextBox 10"/>
          <p:cNvSpPr txBox="1"/>
          <p:nvPr/>
        </p:nvSpPr>
        <p:spPr>
          <a:xfrm>
            <a:off x="2124005" y="1847275"/>
            <a:ext cx="466794" cy="646331"/>
          </a:xfrm>
          <a:prstGeom prst="rect">
            <a:avLst/>
          </a:prstGeom>
          <a:noFill/>
        </p:spPr>
        <p:txBody>
          <a:bodyPr wrap="none" rtlCol="0">
            <a:spAutoFit/>
          </a:bodyPr>
          <a:lstStyle/>
          <a:p>
            <a:r>
              <a:rPr lang="en-CA" sz="3600" b="1" dirty="0">
                <a:solidFill>
                  <a:srgbClr val="FFC000"/>
                </a:solidFill>
              </a:rPr>
              <a:t>?</a:t>
            </a:r>
          </a:p>
        </p:txBody>
      </p:sp>
      <p:sp>
        <p:nvSpPr>
          <p:cNvPr id="12" name="TextBox 11"/>
          <p:cNvSpPr txBox="1"/>
          <p:nvPr/>
        </p:nvSpPr>
        <p:spPr>
          <a:xfrm>
            <a:off x="1876495" y="3392275"/>
            <a:ext cx="466794" cy="646331"/>
          </a:xfrm>
          <a:prstGeom prst="rect">
            <a:avLst/>
          </a:prstGeom>
          <a:noFill/>
        </p:spPr>
        <p:txBody>
          <a:bodyPr wrap="none" rtlCol="0">
            <a:spAutoFit/>
          </a:bodyPr>
          <a:lstStyle/>
          <a:p>
            <a:r>
              <a:rPr lang="en-CA" sz="3600" b="1" dirty="0">
                <a:solidFill>
                  <a:srgbClr val="FF0000"/>
                </a:solidFill>
              </a:rPr>
              <a:t>?</a:t>
            </a:r>
          </a:p>
        </p:txBody>
      </p:sp>
      <p:sp>
        <p:nvSpPr>
          <p:cNvPr id="13" name="TextBox 12"/>
          <p:cNvSpPr txBox="1"/>
          <p:nvPr/>
        </p:nvSpPr>
        <p:spPr>
          <a:xfrm>
            <a:off x="800101" y="2914075"/>
            <a:ext cx="466794" cy="646331"/>
          </a:xfrm>
          <a:prstGeom prst="rect">
            <a:avLst/>
          </a:prstGeom>
          <a:noFill/>
        </p:spPr>
        <p:txBody>
          <a:bodyPr wrap="none" rtlCol="0">
            <a:spAutoFit/>
          </a:bodyPr>
          <a:lstStyle/>
          <a:p>
            <a:r>
              <a:rPr lang="en-CA" sz="3600" b="1" dirty="0">
                <a:solidFill>
                  <a:srgbClr val="00B0F0"/>
                </a:solidFill>
              </a:rPr>
              <a:t>?</a:t>
            </a:r>
          </a:p>
        </p:txBody>
      </p:sp>
      <p:sp>
        <p:nvSpPr>
          <p:cNvPr id="2" name="Rectangle 1">
            <a:extLst>
              <a:ext uri="{FF2B5EF4-FFF2-40B4-BE49-F238E27FC236}">
                <a16:creationId xmlns:a16="http://schemas.microsoft.com/office/drawing/2014/main" id="{94274738-31E4-625C-515C-371D36EA316E}"/>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Tree>
    <p:extLst>
      <p:ext uri="{BB962C8B-B14F-4D97-AF65-F5344CB8AC3E}">
        <p14:creationId xmlns:p14="http://schemas.microsoft.com/office/powerpoint/2010/main" val="11996660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8A89B1D-09CF-AFBA-114B-2E474DBAF439}"/>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11" name="Rectangle 10">
            <a:extLst>
              <a:ext uri="{FF2B5EF4-FFF2-40B4-BE49-F238E27FC236}">
                <a16:creationId xmlns:a16="http://schemas.microsoft.com/office/drawing/2014/main" id="{5EA5FD2A-457A-105F-8AFC-1387B055F6FB}"/>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2" name="TextBox 1"/>
          <p:cNvSpPr txBox="1"/>
          <p:nvPr/>
        </p:nvSpPr>
        <p:spPr>
          <a:xfrm>
            <a:off x="396000" y="360005"/>
            <a:ext cx="8280000" cy="646331"/>
          </a:xfrm>
          <a:prstGeom prst="rect">
            <a:avLst/>
          </a:prstGeom>
          <a:noFill/>
        </p:spPr>
        <p:txBody>
          <a:bodyPr wrap="square" rtlCol="0">
            <a:noAutofit/>
          </a:bodyPr>
          <a:lstStyle/>
          <a:p>
            <a:r>
              <a:rPr lang="en-CA" sz="3600" b="1" dirty="0">
                <a:solidFill>
                  <a:srgbClr val="C00000"/>
                </a:solidFill>
                <a:latin typeface="+mj-lt"/>
              </a:rPr>
              <a:t>1989 vs 2023</a:t>
            </a:r>
          </a:p>
        </p:txBody>
      </p:sp>
      <p:sp>
        <p:nvSpPr>
          <p:cNvPr id="3" name="TextBox 2"/>
          <p:cNvSpPr txBox="1"/>
          <p:nvPr/>
        </p:nvSpPr>
        <p:spPr>
          <a:xfrm>
            <a:off x="228600" y="1066800"/>
            <a:ext cx="8686800" cy="1295400"/>
          </a:xfrm>
          <a:prstGeom prst="rect">
            <a:avLst/>
          </a:prstGeom>
          <a:noFill/>
        </p:spPr>
        <p:txBody>
          <a:bodyPr wrap="square" rtlCol="0">
            <a:noAutofit/>
          </a:bodyPr>
          <a:lstStyle/>
          <a:p>
            <a:pPr marL="182558" indent="-182558">
              <a:buFont typeface="Arial" panose="020B0604020202020204" pitchFamily="34" charset="0"/>
              <a:buChar char="•"/>
            </a:pPr>
            <a:endParaRPr lang="en-CA" sz="2800" b="1" dirty="0">
              <a:latin typeface="Corbel" panose="020B0503020204020204" pitchFamily="34" charset="0"/>
            </a:endParaRPr>
          </a:p>
          <a:p>
            <a:pPr marL="182558" indent="-182558">
              <a:buFont typeface="Arial" panose="020B0604020202020204" pitchFamily="34" charset="0"/>
              <a:buChar char="•"/>
            </a:pPr>
            <a:endParaRPr lang="en-CA" sz="2800" b="1" dirty="0">
              <a:latin typeface="Corbel" panose="020B0503020204020204" pitchFamily="34" charset="0"/>
            </a:endParaRPr>
          </a:p>
          <a:p>
            <a:pPr marL="182558" indent="-182558">
              <a:buFont typeface="Arial" panose="020B0604020202020204" pitchFamily="34" charset="0"/>
              <a:buChar char="•"/>
            </a:pPr>
            <a:endParaRPr lang="en-CA" sz="2000" b="1" dirty="0">
              <a:latin typeface="Corbel" panose="020B0503020204020204" pitchFamily="34" charset="0"/>
            </a:endParaRPr>
          </a:p>
        </p:txBody>
      </p:sp>
      <p:sp>
        <p:nvSpPr>
          <p:cNvPr id="4" name="Slide Number Placeholder 3"/>
          <p:cNvSpPr>
            <a:spLocks noGrp="1"/>
          </p:cNvSpPr>
          <p:nvPr>
            <p:ph type="sldNum" sz="quarter" idx="12"/>
          </p:nvPr>
        </p:nvSpPr>
        <p:spPr/>
        <p:txBody>
          <a:bodyPr/>
          <a:lstStyle/>
          <a:p>
            <a:fld id="{FB93D6B1-E71C-4F75-A3DE-D6304E2F182B}" type="slidenum">
              <a:rPr lang="en-US" altLang="en-US" smtClean="0"/>
              <a:pPr/>
              <a:t>4</a:t>
            </a:fld>
            <a:endParaRPr lang="en-US" altLang="en-US" dirty="0"/>
          </a:p>
        </p:txBody>
      </p:sp>
      <p:sp>
        <p:nvSpPr>
          <p:cNvPr id="6" name="TextBox 5">
            <a:extLst>
              <a:ext uri="{FF2B5EF4-FFF2-40B4-BE49-F238E27FC236}">
                <a16:creationId xmlns:a16="http://schemas.microsoft.com/office/drawing/2014/main" id="{3E894FC7-E7FB-61DA-2354-4C2671206281}"/>
              </a:ext>
            </a:extLst>
          </p:cNvPr>
          <p:cNvSpPr txBox="1"/>
          <p:nvPr/>
        </p:nvSpPr>
        <p:spPr>
          <a:xfrm>
            <a:off x="190500" y="1055867"/>
            <a:ext cx="8763000" cy="4735333"/>
          </a:xfrm>
          <a:prstGeom prst="rect">
            <a:avLst/>
          </a:prstGeom>
          <a:noFill/>
        </p:spPr>
        <p:txBody>
          <a:bodyPr wrap="square" rtlCol="0">
            <a:noAutofit/>
          </a:bodyPr>
          <a:lstStyle/>
          <a:p>
            <a:pPr marL="182558" indent="-182558">
              <a:buFont typeface="Arial" panose="020B0604020202020204" pitchFamily="34" charset="0"/>
              <a:buChar char="•"/>
            </a:pPr>
            <a:r>
              <a:rPr lang="en-CA" sz="2800" b="1" dirty="0">
                <a:latin typeface="Corbel" panose="020B0503020204020204" pitchFamily="34" charset="0"/>
              </a:rPr>
              <a:t>1989 featured most area burned in our modern records</a:t>
            </a:r>
          </a:p>
          <a:p>
            <a:pPr marL="542925" indent="-180975">
              <a:buFont typeface="Arial" panose="020B0604020202020204" pitchFamily="34" charset="0"/>
              <a:buChar char="•"/>
            </a:pPr>
            <a:r>
              <a:rPr lang="en-CA" sz="2800" b="1" dirty="0">
                <a:latin typeface="Corbel" panose="020B0503020204020204" pitchFamily="34" charset="0"/>
              </a:rPr>
              <a:t>~</a:t>
            </a:r>
            <a:r>
              <a:rPr lang="en-CA" sz="2400" b="1" dirty="0">
                <a:latin typeface="Corbel" panose="020B0503020204020204" pitchFamily="34" charset="0"/>
              </a:rPr>
              <a:t>7.5 million hectares burned; about 43% in Manitoba</a:t>
            </a:r>
          </a:p>
          <a:p>
            <a:pPr marL="542925" indent="-180975">
              <a:buFont typeface="Arial" panose="020B0604020202020204" pitchFamily="34" charset="0"/>
              <a:buChar char="•"/>
            </a:pPr>
            <a:endParaRPr lang="en-CA" sz="2400" b="1" dirty="0">
              <a:latin typeface="Corbel" panose="020B0503020204020204" pitchFamily="34" charset="0"/>
            </a:endParaRPr>
          </a:p>
          <a:p>
            <a:pPr marL="182558" indent="-182558">
              <a:buFont typeface="Arial" panose="020B0604020202020204" pitchFamily="34" charset="0"/>
              <a:buChar char="•"/>
            </a:pPr>
            <a:r>
              <a:rPr lang="en-CA" sz="2800" b="1" dirty="0">
                <a:latin typeface="Corbel" panose="020B0503020204020204" pitchFamily="34" charset="0"/>
              </a:rPr>
              <a:t>Were 1989 weather patterns similar to 2023?</a:t>
            </a:r>
          </a:p>
          <a:p>
            <a:pPr marL="542925" indent="-180975">
              <a:buFont typeface="Arial" panose="020B0604020202020204" pitchFamily="34" charset="0"/>
              <a:buChar char="•"/>
            </a:pPr>
            <a:r>
              <a:rPr lang="en-CA" sz="2400" b="1" dirty="0">
                <a:latin typeface="Corbel" panose="020B0503020204020204" pitchFamily="34" charset="0"/>
              </a:rPr>
              <a:t>Both years featured fading La Nina; 1989 persisted later</a:t>
            </a:r>
          </a:p>
          <a:p>
            <a:pPr marL="542925" indent="-180975">
              <a:buFont typeface="Arial" panose="020B0604020202020204" pitchFamily="34" charset="0"/>
              <a:buChar char="•"/>
            </a:pPr>
            <a:r>
              <a:rPr lang="en-CA" sz="2400" b="1" dirty="0">
                <a:latin typeface="Corbel" panose="020B0503020204020204" pitchFamily="34" charset="0"/>
              </a:rPr>
              <a:t>1989-early 1991 had long extended ENSO-neutral period</a:t>
            </a:r>
          </a:p>
          <a:p>
            <a:pPr marL="542925" indent="-180975">
              <a:buFont typeface="Arial" panose="020B0604020202020204" pitchFamily="34" charset="0"/>
              <a:buChar char="•"/>
            </a:pPr>
            <a:r>
              <a:rPr lang="en-CA" sz="2400" b="1" dirty="0">
                <a:latin typeface="Corbel" panose="020B0503020204020204" pitchFamily="34" charset="0"/>
              </a:rPr>
              <a:t>Drought prevalent</a:t>
            </a:r>
          </a:p>
          <a:p>
            <a:pPr marL="542925" indent="-180975">
              <a:buFont typeface="Arial" panose="020B0604020202020204" pitchFamily="34" charset="0"/>
              <a:buChar char="•"/>
            </a:pPr>
            <a:endParaRPr lang="en-CA" sz="2400" b="1" dirty="0">
              <a:latin typeface="Corbel" panose="020B0503020204020204" pitchFamily="34" charset="0"/>
            </a:endParaRPr>
          </a:p>
          <a:p>
            <a:pPr marL="182558" indent="-182558">
              <a:buFont typeface="Arial" panose="020B0604020202020204" pitchFamily="34" charset="0"/>
              <a:buChar char="•"/>
            </a:pPr>
            <a:r>
              <a:rPr lang="en-CA" sz="2800" b="1" dirty="0">
                <a:latin typeface="Corbel" panose="020B0503020204020204" pitchFamily="34" charset="0"/>
              </a:rPr>
              <a:t>Add 30 years of climate warming</a:t>
            </a:r>
          </a:p>
          <a:p>
            <a:pPr marL="182558" indent="-182558">
              <a:buFont typeface="Arial" panose="020B0604020202020204" pitchFamily="34" charset="0"/>
              <a:buChar char="•"/>
            </a:pPr>
            <a:endParaRPr lang="en-CA" sz="2800" b="1" dirty="0">
              <a:latin typeface="Corbel" panose="020B0503020204020204" pitchFamily="34" charset="0"/>
            </a:endParaRPr>
          </a:p>
          <a:p>
            <a:pPr marL="182558" indent="-182558">
              <a:buFont typeface="Arial" panose="020B0604020202020204" pitchFamily="34" charset="0"/>
              <a:buChar char="•"/>
            </a:pPr>
            <a:r>
              <a:rPr lang="en-CA" sz="2800" b="1" dirty="0">
                <a:latin typeface="Corbel" panose="020B0503020204020204" pitchFamily="34" charset="0"/>
              </a:rPr>
              <a:t>Better detection and suppression methods in 2023</a:t>
            </a:r>
            <a:endParaRPr lang="en-CA" sz="2400" b="1" dirty="0">
              <a:latin typeface="Corbel" panose="020B0503020204020204" pitchFamily="34" charset="0"/>
            </a:endParaRPr>
          </a:p>
          <a:p>
            <a:pPr marL="180970" indent="-180970"/>
            <a:endParaRPr lang="en-CA" sz="2800" b="1" dirty="0">
              <a:latin typeface="Corbel" panose="020B0503020204020204" pitchFamily="34" charset="0"/>
            </a:endParaRPr>
          </a:p>
        </p:txBody>
      </p:sp>
    </p:spTree>
    <p:extLst>
      <p:ext uri="{BB962C8B-B14F-4D97-AF65-F5344CB8AC3E}">
        <p14:creationId xmlns:p14="http://schemas.microsoft.com/office/powerpoint/2010/main" val="8258207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8A89B1D-09CF-AFBA-114B-2E474DBAF439}"/>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pic>
        <p:nvPicPr>
          <p:cNvPr id="5" name="Picture 4">
            <a:extLst>
              <a:ext uri="{FF2B5EF4-FFF2-40B4-BE49-F238E27FC236}">
                <a16:creationId xmlns:a16="http://schemas.microsoft.com/office/drawing/2014/main" id="{3D16B6AD-2186-1F6C-5A0C-DE8BD4E7E9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2000" y="1139719"/>
            <a:ext cx="7200000" cy="4910229"/>
          </a:xfrm>
          <a:prstGeom prst="rect">
            <a:avLst/>
          </a:prstGeom>
          <a:ln w="12700">
            <a:solidFill>
              <a:srgbClr val="008000"/>
            </a:solidFill>
          </a:ln>
        </p:spPr>
      </p:pic>
      <p:sp>
        <p:nvSpPr>
          <p:cNvPr id="11" name="Rectangle 10">
            <a:extLst>
              <a:ext uri="{FF2B5EF4-FFF2-40B4-BE49-F238E27FC236}">
                <a16:creationId xmlns:a16="http://schemas.microsoft.com/office/drawing/2014/main" id="{5EA5FD2A-457A-105F-8AFC-1387B055F6FB}"/>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2" name="TextBox 1"/>
          <p:cNvSpPr txBox="1"/>
          <p:nvPr/>
        </p:nvSpPr>
        <p:spPr>
          <a:xfrm>
            <a:off x="396000" y="360005"/>
            <a:ext cx="8280000" cy="646331"/>
          </a:xfrm>
          <a:prstGeom prst="rect">
            <a:avLst/>
          </a:prstGeom>
          <a:noFill/>
        </p:spPr>
        <p:txBody>
          <a:bodyPr wrap="square" rtlCol="0">
            <a:noAutofit/>
          </a:bodyPr>
          <a:lstStyle/>
          <a:p>
            <a:r>
              <a:rPr lang="en-CA" sz="3600" b="1" dirty="0">
                <a:solidFill>
                  <a:srgbClr val="C00000"/>
                </a:solidFill>
                <a:latin typeface="+mj-lt"/>
              </a:rPr>
              <a:t>Unprecedented area burned increase</a:t>
            </a:r>
          </a:p>
        </p:txBody>
      </p:sp>
      <p:sp>
        <p:nvSpPr>
          <p:cNvPr id="3" name="TextBox 2"/>
          <p:cNvSpPr txBox="1"/>
          <p:nvPr/>
        </p:nvSpPr>
        <p:spPr>
          <a:xfrm>
            <a:off x="228600" y="1066800"/>
            <a:ext cx="8686800" cy="1295400"/>
          </a:xfrm>
          <a:prstGeom prst="rect">
            <a:avLst/>
          </a:prstGeom>
          <a:noFill/>
        </p:spPr>
        <p:txBody>
          <a:bodyPr wrap="square" rtlCol="0">
            <a:noAutofit/>
          </a:bodyPr>
          <a:lstStyle/>
          <a:p>
            <a:pPr marL="182558" indent="-182558">
              <a:buFont typeface="Arial" panose="020B0604020202020204" pitchFamily="34" charset="0"/>
              <a:buChar char="•"/>
            </a:pPr>
            <a:endParaRPr lang="en-CA" sz="2800" b="1" dirty="0">
              <a:latin typeface="Corbel" panose="020B0503020204020204" pitchFamily="34" charset="0"/>
            </a:endParaRPr>
          </a:p>
          <a:p>
            <a:pPr marL="182558" indent="-182558">
              <a:buFont typeface="Arial" panose="020B0604020202020204" pitchFamily="34" charset="0"/>
              <a:buChar char="•"/>
            </a:pPr>
            <a:endParaRPr lang="en-CA" sz="2800" b="1" dirty="0">
              <a:latin typeface="Corbel" panose="020B0503020204020204" pitchFamily="34" charset="0"/>
            </a:endParaRPr>
          </a:p>
          <a:p>
            <a:pPr marL="182558" indent="-182558">
              <a:buFont typeface="Arial" panose="020B0604020202020204" pitchFamily="34" charset="0"/>
              <a:buChar char="•"/>
            </a:pPr>
            <a:endParaRPr lang="en-CA" sz="2000" b="1" dirty="0">
              <a:latin typeface="Corbel" panose="020B0503020204020204" pitchFamily="34" charset="0"/>
            </a:endParaRPr>
          </a:p>
        </p:txBody>
      </p:sp>
      <p:sp>
        <p:nvSpPr>
          <p:cNvPr id="4" name="Slide Number Placeholder 3"/>
          <p:cNvSpPr>
            <a:spLocks noGrp="1"/>
          </p:cNvSpPr>
          <p:nvPr>
            <p:ph type="sldNum" sz="quarter" idx="12"/>
          </p:nvPr>
        </p:nvSpPr>
        <p:spPr/>
        <p:txBody>
          <a:bodyPr/>
          <a:lstStyle/>
          <a:p>
            <a:fld id="{FB93D6B1-E71C-4F75-A3DE-D6304E2F182B}" type="slidenum">
              <a:rPr lang="en-US" altLang="en-US" smtClean="0"/>
              <a:pPr/>
              <a:t>5</a:t>
            </a:fld>
            <a:endParaRPr lang="en-US" altLang="en-US" dirty="0"/>
          </a:p>
        </p:txBody>
      </p:sp>
    </p:spTree>
    <p:extLst>
      <p:ext uri="{BB962C8B-B14F-4D97-AF65-F5344CB8AC3E}">
        <p14:creationId xmlns:p14="http://schemas.microsoft.com/office/powerpoint/2010/main" val="17793923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FEADA31-1750-E229-D44A-79B3EACCD87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369"/>
          <a:stretch/>
        </p:blipFill>
        <p:spPr bwMode="auto">
          <a:xfrm>
            <a:off x="2114550" y="1240639"/>
            <a:ext cx="6496050" cy="4500000"/>
          </a:xfrm>
          <a:prstGeom prst="rect">
            <a:avLst/>
          </a:prstGeom>
          <a:noFill/>
          <a:ln w="12700">
            <a:solidFill>
              <a:srgbClr val="C00000"/>
            </a:solidFill>
          </a:ln>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79CCADF-2ADE-1708-C93B-542242BD646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2114550" y="1219200"/>
            <a:ext cx="6548438" cy="4500000"/>
          </a:xfrm>
          <a:prstGeom prst="rect">
            <a:avLst/>
          </a:prstGeom>
          <a:noFill/>
          <a:ln>
            <a:solidFill>
              <a:srgbClr val="C00000"/>
            </a:solidFill>
          </a:ln>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388607A-369E-29F9-1E69-E809DA23F85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903"/>
          <a:stretch/>
        </p:blipFill>
        <p:spPr>
          <a:xfrm>
            <a:off x="2114550" y="1219200"/>
            <a:ext cx="6531391" cy="4500000"/>
          </a:xfrm>
          <a:prstGeom prst="rect">
            <a:avLst/>
          </a:prstGeom>
          <a:ln w="12700">
            <a:solidFill>
              <a:srgbClr val="C00000"/>
            </a:solidFill>
          </a:ln>
        </p:spPr>
      </p:pic>
      <p:pic>
        <p:nvPicPr>
          <p:cNvPr id="7" name="Picture 6">
            <a:extLst>
              <a:ext uri="{FF2B5EF4-FFF2-40B4-BE49-F238E27FC236}">
                <a16:creationId xmlns:a16="http://schemas.microsoft.com/office/drawing/2014/main" id="{AA00997A-1775-CFEB-3F9A-3876347DD1D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903"/>
          <a:stretch/>
        </p:blipFill>
        <p:spPr>
          <a:xfrm>
            <a:off x="2114550" y="1219199"/>
            <a:ext cx="6531391" cy="4500000"/>
          </a:xfrm>
          <a:prstGeom prst="rect">
            <a:avLst/>
          </a:prstGeom>
          <a:ln w="12700">
            <a:solidFill>
              <a:srgbClr val="C00000"/>
            </a:solidFill>
          </a:ln>
        </p:spPr>
      </p:pic>
      <p:sp>
        <p:nvSpPr>
          <p:cNvPr id="15" name="TextBox 14">
            <a:extLst>
              <a:ext uri="{FF2B5EF4-FFF2-40B4-BE49-F238E27FC236}">
                <a16:creationId xmlns:a16="http://schemas.microsoft.com/office/drawing/2014/main" id="{7DA14A00-7BF0-902A-7484-9C6AFF81C512}"/>
              </a:ext>
            </a:extLst>
          </p:cNvPr>
          <p:cNvSpPr txBox="1"/>
          <p:nvPr/>
        </p:nvSpPr>
        <p:spPr>
          <a:xfrm>
            <a:off x="228600" y="2667000"/>
            <a:ext cx="1676400" cy="369332"/>
          </a:xfrm>
          <a:prstGeom prst="rect">
            <a:avLst/>
          </a:prstGeom>
          <a:solidFill>
            <a:schemeClr val="bg1"/>
          </a:solidFill>
        </p:spPr>
        <p:txBody>
          <a:bodyPr wrap="square" rtlCol="0">
            <a:spAutoFit/>
          </a:bodyPr>
          <a:lstStyle/>
          <a:p>
            <a:r>
              <a:rPr lang="en-CA" sz="1800" b="1" i="1" dirty="0">
                <a:solidFill>
                  <a:srgbClr val="FF3399"/>
                </a:solidFill>
                <a:latin typeface="Corbel" panose="020B0503020204020204" pitchFamily="34" charset="0"/>
              </a:rPr>
              <a:t>May 1, 2023</a:t>
            </a:r>
          </a:p>
        </p:txBody>
      </p:sp>
      <p:sp>
        <p:nvSpPr>
          <p:cNvPr id="9" name="TextBox 8">
            <a:extLst>
              <a:ext uri="{FF2B5EF4-FFF2-40B4-BE49-F238E27FC236}">
                <a16:creationId xmlns:a16="http://schemas.microsoft.com/office/drawing/2014/main" id="{26D87F8A-DFF6-E32F-D7D6-0608540C035F}"/>
              </a:ext>
            </a:extLst>
          </p:cNvPr>
          <p:cNvSpPr txBox="1"/>
          <p:nvPr/>
        </p:nvSpPr>
        <p:spPr>
          <a:xfrm>
            <a:off x="228600" y="2667000"/>
            <a:ext cx="1676400" cy="369332"/>
          </a:xfrm>
          <a:prstGeom prst="rect">
            <a:avLst/>
          </a:prstGeom>
          <a:solidFill>
            <a:schemeClr val="bg1"/>
          </a:solidFill>
        </p:spPr>
        <p:txBody>
          <a:bodyPr wrap="square" rtlCol="0">
            <a:spAutoFit/>
          </a:bodyPr>
          <a:lstStyle/>
          <a:p>
            <a:r>
              <a:rPr lang="en-CA" sz="1800" b="1" i="1" dirty="0">
                <a:solidFill>
                  <a:srgbClr val="FF3399"/>
                </a:solidFill>
                <a:latin typeface="Corbel" panose="020B0503020204020204" pitchFamily="34" charset="0"/>
              </a:rPr>
              <a:t>May 6, 2023</a:t>
            </a:r>
          </a:p>
        </p:txBody>
      </p:sp>
      <p:sp>
        <p:nvSpPr>
          <p:cNvPr id="10" name="Rectangle 9">
            <a:extLst>
              <a:ext uri="{FF2B5EF4-FFF2-40B4-BE49-F238E27FC236}">
                <a16:creationId xmlns:a16="http://schemas.microsoft.com/office/drawing/2014/main" id="{B8A89B1D-09CF-AFBA-114B-2E474DBAF439}"/>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11" name="Rectangle 10">
            <a:extLst>
              <a:ext uri="{FF2B5EF4-FFF2-40B4-BE49-F238E27FC236}">
                <a16:creationId xmlns:a16="http://schemas.microsoft.com/office/drawing/2014/main" id="{5EA5FD2A-457A-105F-8AFC-1387B055F6FB}"/>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2" name="TextBox 1"/>
          <p:cNvSpPr txBox="1"/>
          <p:nvPr/>
        </p:nvSpPr>
        <p:spPr>
          <a:xfrm>
            <a:off x="396000" y="360005"/>
            <a:ext cx="8280000" cy="646331"/>
          </a:xfrm>
          <a:prstGeom prst="rect">
            <a:avLst/>
          </a:prstGeom>
          <a:noFill/>
        </p:spPr>
        <p:txBody>
          <a:bodyPr wrap="square" rtlCol="0">
            <a:noAutofit/>
          </a:bodyPr>
          <a:lstStyle/>
          <a:p>
            <a:r>
              <a:rPr lang="en-CA" sz="3600" b="1" dirty="0">
                <a:solidFill>
                  <a:srgbClr val="C00000"/>
                </a:solidFill>
                <a:latin typeface="+mj-lt"/>
              </a:rPr>
              <a:t>Hotspot and Fire Progression</a:t>
            </a:r>
          </a:p>
        </p:txBody>
      </p:sp>
      <p:sp>
        <p:nvSpPr>
          <p:cNvPr id="4" name="Slide Number Placeholder 3"/>
          <p:cNvSpPr>
            <a:spLocks noGrp="1"/>
          </p:cNvSpPr>
          <p:nvPr>
            <p:ph type="sldNum" sz="quarter" idx="12"/>
          </p:nvPr>
        </p:nvSpPr>
        <p:spPr/>
        <p:txBody>
          <a:bodyPr/>
          <a:lstStyle/>
          <a:p>
            <a:fld id="{FB93D6B1-E71C-4F75-A3DE-D6304E2F182B}" type="slidenum">
              <a:rPr lang="en-US" altLang="en-US" smtClean="0"/>
              <a:pPr/>
              <a:t>6</a:t>
            </a:fld>
            <a:endParaRPr lang="en-US" altLang="en-US" dirty="0"/>
          </a:p>
        </p:txBody>
      </p:sp>
      <p:sp>
        <p:nvSpPr>
          <p:cNvPr id="12" name="TextBox 11">
            <a:extLst>
              <a:ext uri="{FF2B5EF4-FFF2-40B4-BE49-F238E27FC236}">
                <a16:creationId xmlns:a16="http://schemas.microsoft.com/office/drawing/2014/main" id="{4A5C8B9C-0A7B-4AE1-2B66-3131FB44858B}"/>
              </a:ext>
            </a:extLst>
          </p:cNvPr>
          <p:cNvSpPr txBox="1"/>
          <p:nvPr/>
        </p:nvSpPr>
        <p:spPr>
          <a:xfrm>
            <a:off x="228600" y="2667000"/>
            <a:ext cx="1676400" cy="369332"/>
          </a:xfrm>
          <a:prstGeom prst="rect">
            <a:avLst/>
          </a:prstGeom>
          <a:solidFill>
            <a:schemeClr val="bg1"/>
          </a:solidFill>
        </p:spPr>
        <p:txBody>
          <a:bodyPr wrap="square" rtlCol="0">
            <a:spAutoFit/>
          </a:bodyPr>
          <a:lstStyle/>
          <a:p>
            <a:r>
              <a:rPr lang="en-CA" sz="1800" b="1" i="1" dirty="0">
                <a:solidFill>
                  <a:srgbClr val="FF3399"/>
                </a:solidFill>
                <a:latin typeface="Corbel" panose="020B0503020204020204" pitchFamily="34" charset="0"/>
              </a:rPr>
              <a:t>May 20, 2023</a:t>
            </a:r>
          </a:p>
        </p:txBody>
      </p:sp>
      <p:sp>
        <p:nvSpPr>
          <p:cNvPr id="13" name="TextBox 12">
            <a:extLst>
              <a:ext uri="{FF2B5EF4-FFF2-40B4-BE49-F238E27FC236}">
                <a16:creationId xmlns:a16="http://schemas.microsoft.com/office/drawing/2014/main" id="{63EDB20B-3010-EA7B-60FE-FF32A463FF1C}"/>
              </a:ext>
            </a:extLst>
          </p:cNvPr>
          <p:cNvSpPr txBox="1"/>
          <p:nvPr/>
        </p:nvSpPr>
        <p:spPr>
          <a:xfrm>
            <a:off x="228600" y="2667000"/>
            <a:ext cx="1676400" cy="369332"/>
          </a:xfrm>
          <a:prstGeom prst="rect">
            <a:avLst/>
          </a:prstGeom>
          <a:solidFill>
            <a:schemeClr val="bg1"/>
          </a:solidFill>
        </p:spPr>
        <p:txBody>
          <a:bodyPr wrap="square" rtlCol="0">
            <a:spAutoFit/>
          </a:bodyPr>
          <a:lstStyle/>
          <a:p>
            <a:r>
              <a:rPr lang="en-CA" sz="1800" b="1" i="1" dirty="0">
                <a:solidFill>
                  <a:srgbClr val="FF3399"/>
                </a:solidFill>
                <a:latin typeface="Corbel" panose="020B0503020204020204" pitchFamily="34" charset="0"/>
              </a:rPr>
              <a:t>June 3, 2023</a:t>
            </a:r>
          </a:p>
        </p:txBody>
      </p:sp>
    </p:spTree>
    <p:extLst>
      <p:ext uri="{BB962C8B-B14F-4D97-AF65-F5344CB8AC3E}">
        <p14:creationId xmlns:p14="http://schemas.microsoft.com/office/powerpoint/2010/main" val="1765766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B93D6B1-E71C-4F75-A3DE-D6304E2F182B}" type="slidenum">
              <a:rPr lang="en-US" altLang="en-US" smtClean="0"/>
              <a:pPr/>
              <a:t>7</a:t>
            </a:fld>
            <a:endParaRPr lang="en-US" altLang="en-US" dirty="0"/>
          </a:p>
        </p:txBody>
      </p:sp>
      <p:sp>
        <p:nvSpPr>
          <p:cNvPr id="7" name="Title 1"/>
          <p:cNvSpPr txBox="1">
            <a:spLocks/>
          </p:cNvSpPr>
          <p:nvPr/>
        </p:nvSpPr>
        <p:spPr>
          <a:xfrm>
            <a:off x="722313" y="2514600"/>
            <a:ext cx="7772400" cy="1905000"/>
          </a:xfrm>
          <a:prstGeom prst="rect">
            <a:avLst/>
          </a:prstGeom>
        </p:spPr>
        <p:txBody>
          <a:bodyPr/>
          <a:lstStyle>
            <a:lvl1pPr algn="l" defTabSz="342900" rtl="0" eaLnBrk="0" fontAlgn="base" hangingPunct="0">
              <a:spcBef>
                <a:spcPct val="0"/>
              </a:spcBef>
              <a:spcAft>
                <a:spcPct val="0"/>
              </a:spcAft>
              <a:defRPr sz="2700" b="1" kern="1200">
                <a:solidFill>
                  <a:srgbClr val="306120"/>
                </a:solidFill>
                <a:latin typeface="Myriad Pro"/>
                <a:ea typeface="Myriad Pro"/>
                <a:cs typeface="Myriad Pro"/>
              </a:defRPr>
            </a:lvl1pPr>
            <a:lvl2pPr algn="l" defTabSz="342900" rtl="0" eaLnBrk="0" fontAlgn="base" hangingPunct="0">
              <a:spcBef>
                <a:spcPct val="0"/>
              </a:spcBef>
              <a:spcAft>
                <a:spcPct val="0"/>
              </a:spcAft>
              <a:defRPr sz="2700" b="1">
                <a:solidFill>
                  <a:srgbClr val="306120"/>
                </a:solidFill>
                <a:latin typeface="Myriad Pro"/>
                <a:ea typeface="Myriad Pro"/>
                <a:cs typeface="Myriad Pro"/>
              </a:defRPr>
            </a:lvl2pPr>
            <a:lvl3pPr algn="l" defTabSz="342900" rtl="0" eaLnBrk="0" fontAlgn="base" hangingPunct="0">
              <a:spcBef>
                <a:spcPct val="0"/>
              </a:spcBef>
              <a:spcAft>
                <a:spcPct val="0"/>
              </a:spcAft>
              <a:defRPr sz="2700" b="1">
                <a:solidFill>
                  <a:srgbClr val="306120"/>
                </a:solidFill>
                <a:latin typeface="Myriad Pro"/>
                <a:ea typeface="Myriad Pro"/>
                <a:cs typeface="Myriad Pro"/>
              </a:defRPr>
            </a:lvl3pPr>
            <a:lvl4pPr algn="l" defTabSz="342900" rtl="0" eaLnBrk="0" fontAlgn="base" hangingPunct="0">
              <a:spcBef>
                <a:spcPct val="0"/>
              </a:spcBef>
              <a:spcAft>
                <a:spcPct val="0"/>
              </a:spcAft>
              <a:defRPr sz="2700" b="1">
                <a:solidFill>
                  <a:srgbClr val="306120"/>
                </a:solidFill>
                <a:latin typeface="Myriad Pro"/>
                <a:ea typeface="Myriad Pro"/>
                <a:cs typeface="Myriad Pro"/>
              </a:defRPr>
            </a:lvl4pPr>
            <a:lvl5pPr algn="l" defTabSz="342900" rtl="0" eaLnBrk="0" fontAlgn="base" hangingPunct="0">
              <a:spcBef>
                <a:spcPct val="0"/>
              </a:spcBef>
              <a:spcAft>
                <a:spcPct val="0"/>
              </a:spcAft>
              <a:defRPr sz="2700" b="1">
                <a:solidFill>
                  <a:srgbClr val="306120"/>
                </a:solidFill>
                <a:latin typeface="Myriad Pro"/>
                <a:ea typeface="Myriad Pro"/>
                <a:cs typeface="Myriad Pro"/>
              </a:defRPr>
            </a:lvl5pPr>
            <a:lvl6pPr marL="342900" algn="l" defTabSz="342900" rtl="0" fontAlgn="base">
              <a:spcBef>
                <a:spcPct val="0"/>
              </a:spcBef>
              <a:spcAft>
                <a:spcPct val="0"/>
              </a:spcAft>
              <a:defRPr sz="2700" b="1">
                <a:solidFill>
                  <a:srgbClr val="306120"/>
                </a:solidFill>
                <a:latin typeface="Myriad Pro"/>
                <a:ea typeface="Myriad Pro"/>
                <a:cs typeface="Myriad Pro"/>
              </a:defRPr>
            </a:lvl6pPr>
            <a:lvl7pPr marL="685800" algn="l" defTabSz="342900" rtl="0" fontAlgn="base">
              <a:spcBef>
                <a:spcPct val="0"/>
              </a:spcBef>
              <a:spcAft>
                <a:spcPct val="0"/>
              </a:spcAft>
              <a:defRPr sz="2700" b="1">
                <a:solidFill>
                  <a:srgbClr val="306120"/>
                </a:solidFill>
                <a:latin typeface="Myriad Pro"/>
                <a:ea typeface="Myriad Pro"/>
                <a:cs typeface="Myriad Pro"/>
              </a:defRPr>
            </a:lvl7pPr>
            <a:lvl8pPr marL="1028700" algn="l" defTabSz="342900" rtl="0" fontAlgn="base">
              <a:spcBef>
                <a:spcPct val="0"/>
              </a:spcBef>
              <a:spcAft>
                <a:spcPct val="0"/>
              </a:spcAft>
              <a:defRPr sz="2700" b="1">
                <a:solidFill>
                  <a:srgbClr val="306120"/>
                </a:solidFill>
                <a:latin typeface="Myriad Pro"/>
                <a:ea typeface="Myriad Pro"/>
                <a:cs typeface="Myriad Pro"/>
              </a:defRPr>
            </a:lvl8pPr>
            <a:lvl9pPr marL="1371600" algn="l" defTabSz="342900" rtl="0" fontAlgn="base">
              <a:spcBef>
                <a:spcPct val="0"/>
              </a:spcBef>
              <a:spcAft>
                <a:spcPct val="0"/>
              </a:spcAft>
              <a:defRPr sz="2700" b="1">
                <a:solidFill>
                  <a:srgbClr val="306120"/>
                </a:solidFill>
                <a:latin typeface="Myriad Pro"/>
                <a:ea typeface="Myriad Pro"/>
                <a:cs typeface="Myriad Pro"/>
              </a:defRPr>
            </a:lvl9pPr>
          </a:lstStyle>
          <a:p>
            <a:r>
              <a:rPr lang="en-CA" sz="3600" dirty="0">
                <a:latin typeface="Corbel" panose="020B0503020204020204" pitchFamily="34" charset="0"/>
              </a:rPr>
              <a:t>Why might this have happened?</a:t>
            </a:r>
          </a:p>
        </p:txBody>
      </p:sp>
    </p:spTree>
    <p:extLst>
      <p:ext uri="{BB962C8B-B14F-4D97-AF65-F5344CB8AC3E}">
        <p14:creationId xmlns:p14="http://schemas.microsoft.com/office/powerpoint/2010/main" val="24363613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6000" y="360005"/>
            <a:ext cx="8280000" cy="646331"/>
          </a:xfrm>
          <a:prstGeom prst="rect">
            <a:avLst/>
          </a:prstGeom>
          <a:noFill/>
        </p:spPr>
        <p:txBody>
          <a:bodyPr wrap="square" rtlCol="0">
            <a:noAutofit/>
          </a:bodyPr>
          <a:lstStyle/>
          <a:p>
            <a:r>
              <a:rPr lang="en-CA" sz="3600" b="1" dirty="0">
                <a:solidFill>
                  <a:srgbClr val="C00000"/>
                </a:solidFill>
                <a:latin typeface="+mj-lt"/>
              </a:rPr>
              <a:t>Facts and Anecdotes</a:t>
            </a:r>
          </a:p>
        </p:txBody>
      </p:sp>
      <p:sp>
        <p:nvSpPr>
          <p:cNvPr id="3" name="TextBox 2"/>
          <p:cNvSpPr txBox="1"/>
          <p:nvPr/>
        </p:nvSpPr>
        <p:spPr>
          <a:xfrm>
            <a:off x="228600" y="1066800"/>
            <a:ext cx="8686800" cy="3352800"/>
          </a:xfrm>
          <a:prstGeom prst="rect">
            <a:avLst/>
          </a:prstGeom>
          <a:noFill/>
        </p:spPr>
        <p:txBody>
          <a:bodyPr wrap="square" rtlCol="0">
            <a:noAutofit/>
          </a:bodyPr>
          <a:lstStyle/>
          <a:p>
            <a:pPr marL="182558" indent="-182558">
              <a:buFont typeface="Arial" panose="020B0604020202020204" pitchFamily="34" charset="0"/>
              <a:buChar char="•"/>
            </a:pPr>
            <a:r>
              <a:rPr lang="en-CA" sz="2800" b="1" dirty="0">
                <a:latin typeface="Corbel" panose="020B0503020204020204" pitchFamily="34" charset="0"/>
              </a:rPr>
              <a:t>Transition speeds of ocean/atmosphere indexes may be more important than phase maxima/minima</a:t>
            </a:r>
          </a:p>
          <a:p>
            <a:endParaRPr lang="en-CA" sz="2800" b="1" dirty="0">
              <a:latin typeface="Corbel" panose="020B0503020204020204" pitchFamily="34" charset="0"/>
            </a:endParaRPr>
          </a:p>
          <a:p>
            <a:pPr marL="182558" indent="-182558">
              <a:buFont typeface="Arial" panose="020B0604020202020204" pitchFamily="34" charset="0"/>
              <a:buChar char="•"/>
            </a:pPr>
            <a:r>
              <a:rPr lang="en-CA" sz="2800" b="1" dirty="0">
                <a:latin typeface="Corbel" panose="020B0503020204020204" pitchFamily="34" charset="0"/>
              </a:rPr>
              <a:t>Warmest May on record in Washington state</a:t>
            </a:r>
          </a:p>
          <a:p>
            <a:pPr marL="182558" indent="-182558">
              <a:buFont typeface="Arial" panose="020B0604020202020204" pitchFamily="34" charset="0"/>
              <a:buChar char="•"/>
            </a:pPr>
            <a:endParaRPr lang="en-CA" sz="2800" b="1" dirty="0">
              <a:latin typeface="Corbel" panose="020B0503020204020204" pitchFamily="34" charset="0"/>
            </a:endParaRPr>
          </a:p>
          <a:p>
            <a:pPr marL="182558" indent="-182558">
              <a:buFont typeface="Arial" panose="020B0604020202020204" pitchFamily="34" charset="0"/>
              <a:buChar char="•"/>
            </a:pPr>
            <a:r>
              <a:rPr lang="en-CA" sz="2800" b="1" dirty="0">
                <a:latin typeface="Corbel" panose="020B0503020204020204" pitchFamily="34" charset="0"/>
              </a:rPr>
              <a:t>Similar in western Canada? Numbers not assessed yet</a:t>
            </a:r>
          </a:p>
          <a:p>
            <a:pPr marL="182558" indent="-182558">
              <a:buFont typeface="Arial" panose="020B0604020202020204" pitchFamily="34" charset="0"/>
              <a:buChar char="•"/>
            </a:pPr>
            <a:endParaRPr lang="en-CA" sz="2800" b="1" dirty="0">
              <a:latin typeface="Corbel" panose="020B0503020204020204" pitchFamily="34" charset="0"/>
            </a:endParaRPr>
          </a:p>
        </p:txBody>
      </p:sp>
      <p:sp>
        <p:nvSpPr>
          <p:cNvPr id="4" name="Slide Number Placeholder 3"/>
          <p:cNvSpPr>
            <a:spLocks noGrp="1"/>
          </p:cNvSpPr>
          <p:nvPr>
            <p:ph type="sldNum" sz="quarter" idx="12"/>
          </p:nvPr>
        </p:nvSpPr>
        <p:spPr/>
        <p:txBody>
          <a:bodyPr/>
          <a:lstStyle/>
          <a:p>
            <a:fld id="{FB93D6B1-E71C-4F75-A3DE-D6304E2F182B}" type="slidenum">
              <a:rPr lang="en-US" altLang="en-US" smtClean="0"/>
              <a:pPr/>
              <a:t>8</a:t>
            </a:fld>
            <a:endParaRPr lang="en-US" altLang="en-US" dirty="0"/>
          </a:p>
        </p:txBody>
      </p:sp>
      <p:sp>
        <p:nvSpPr>
          <p:cNvPr id="7" name="Rectangle 6">
            <a:extLst>
              <a:ext uri="{FF2B5EF4-FFF2-40B4-BE49-F238E27FC236}">
                <a16:creationId xmlns:a16="http://schemas.microsoft.com/office/drawing/2014/main" id="{E09945E2-BADA-AF73-3219-6F77CA1A6659}"/>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8" name="Rectangle 7">
            <a:extLst>
              <a:ext uri="{FF2B5EF4-FFF2-40B4-BE49-F238E27FC236}">
                <a16:creationId xmlns:a16="http://schemas.microsoft.com/office/drawing/2014/main" id="{FE33BB17-81A2-35E4-327A-C5BDC9F2C955}"/>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Tree>
    <p:extLst>
      <p:ext uri="{BB962C8B-B14F-4D97-AF65-F5344CB8AC3E}">
        <p14:creationId xmlns:p14="http://schemas.microsoft.com/office/powerpoint/2010/main" val="27945744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D8D5751-DC75-EEAF-D9D8-5EB7BB445B22}"/>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3" name="TextBox 2"/>
          <p:cNvSpPr txBox="1"/>
          <p:nvPr/>
        </p:nvSpPr>
        <p:spPr>
          <a:xfrm>
            <a:off x="228600" y="1066800"/>
            <a:ext cx="8686800" cy="985200"/>
          </a:xfrm>
          <a:prstGeom prst="rect">
            <a:avLst/>
          </a:prstGeom>
          <a:noFill/>
        </p:spPr>
        <p:txBody>
          <a:bodyPr wrap="square" rtlCol="0">
            <a:noAutofit/>
          </a:bodyPr>
          <a:lstStyle/>
          <a:p>
            <a:pPr marL="182558" indent="-182558">
              <a:buFont typeface="Arial" panose="020B0604020202020204" pitchFamily="34" charset="0"/>
              <a:buChar char="•"/>
            </a:pPr>
            <a:r>
              <a:rPr lang="en-CA" sz="2800" b="1" dirty="0">
                <a:latin typeface="Corbel" panose="020B0503020204020204" pitchFamily="34" charset="0"/>
              </a:rPr>
              <a:t>Drought intensified in late 2022; few areas of improvement</a:t>
            </a:r>
          </a:p>
        </p:txBody>
      </p:sp>
      <p:sp>
        <p:nvSpPr>
          <p:cNvPr id="4" name="Slide Number Placeholder 3"/>
          <p:cNvSpPr>
            <a:spLocks noGrp="1"/>
          </p:cNvSpPr>
          <p:nvPr>
            <p:ph type="sldNum" sz="quarter" idx="12"/>
          </p:nvPr>
        </p:nvSpPr>
        <p:spPr/>
        <p:txBody>
          <a:bodyPr/>
          <a:lstStyle/>
          <a:p>
            <a:fld id="{FB93D6B1-E71C-4F75-A3DE-D6304E2F182B}" type="slidenum">
              <a:rPr lang="en-US" altLang="en-US" smtClean="0"/>
              <a:pPr/>
              <a:t>9</a:t>
            </a:fld>
            <a:endParaRPr lang="en-US" altLang="en-US" dirty="0"/>
          </a:p>
        </p:txBody>
      </p:sp>
      <p:graphicFrame>
        <p:nvGraphicFramePr>
          <p:cNvPr id="2" name="Object 1">
            <a:extLst>
              <a:ext uri="{FF2B5EF4-FFF2-40B4-BE49-F238E27FC236}">
                <a16:creationId xmlns:a16="http://schemas.microsoft.com/office/drawing/2014/main" id="{D32CAE57-92D3-44FC-43C4-51EF7405BD3E}"/>
              </a:ext>
            </a:extLst>
          </p:cNvPr>
          <p:cNvGraphicFramePr>
            <a:graphicFrameLocks noChangeAspect="1"/>
          </p:cNvGraphicFramePr>
          <p:nvPr>
            <p:extLst>
              <p:ext uri="{D42A27DB-BD31-4B8C-83A1-F6EECF244321}">
                <p14:modId xmlns:p14="http://schemas.microsoft.com/office/powerpoint/2010/main" val="2621653370"/>
              </p:ext>
            </p:extLst>
          </p:nvPr>
        </p:nvGraphicFramePr>
        <p:xfrm>
          <a:off x="494927" y="2052000"/>
          <a:ext cx="3564000" cy="2754000"/>
        </p:xfrm>
        <a:graphic>
          <a:graphicData uri="http://schemas.openxmlformats.org/presentationml/2006/ole">
            <mc:AlternateContent xmlns:mc="http://schemas.openxmlformats.org/markup-compatibility/2006">
              <mc:Choice xmlns:v="urn:schemas-microsoft-com:vml" Requires="v">
                <p:oleObj name="Acrobat Document" r:id="rId3" imgW="5029101" imgH="3886200" progId="AcroExch.Document.DC">
                  <p:embed/>
                </p:oleObj>
              </mc:Choice>
              <mc:Fallback>
                <p:oleObj name="Acrobat Document" r:id="rId3" imgW="5029101" imgH="3886200" progId="AcroExch.Document.DC">
                  <p:embed/>
                  <p:pic>
                    <p:nvPicPr>
                      <p:cNvPr id="0" name=""/>
                      <p:cNvPicPr/>
                      <p:nvPr/>
                    </p:nvPicPr>
                    <p:blipFill>
                      <a:blip r:embed="rId4"/>
                      <a:stretch>
                        <a:fillRect/>
                      </a:stretch>
                    </p:blipFill>
                    <p:spPr>
                      <a:xfrm>
                        <a:off x="494927" y="2052000"/>
                        <a:ext cx="3564000" cy="2754000"/>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9F2B967A-5956-BC3F-24BE-87F78334219F}"/>
              </a:ext>
            </a:extLst>
          </p:cNvPr>
          <p:cNvGraphicFramePr>
            <a:graphicFrameLocks noChangeAspect="1"/>
          </p:cNvGraphicFramePr>
          <p:nvPr>
            <p:extLst>
              <p:ext uri="{D42A27DB-BD31-4B8C-83A1-F6EECF244321}">
                <p14:modId xmlns:p14="http://schemas.microsoft.com/office/powerpoint/2010/main" val="1566949175"/>
              </p:ext>
            </p:extLst>
          </p:nvPr>
        </p:nvGraphicFramePr>
        <p:xfrm>
          <a:off x="3018600" y="1581780"/>
          <a:ext cx="3564000" cy="2754000"/>
        </p:xfrm>
        <a:graphic>
          <a:graphicData uri="http://schemas.openxmlformats.org/presentationml/2006/ole">
            <mc:AlternateContent xmlns:mc="http://schemas.openxmlformats.org/markup-compatibility/2006">
              <mc:Choice xmlns:v="urn:schemas-microsoft-com:vml" Requires="v">
                <p:oleObj name="Acrobat Document" r:id="rId5" imgW="5029101" imgH="3886200" progId="AcroExch.Document.DC">
                  <p:embed/>
                </p:oleObj>
              </mc:Choice>
              <mc:Fallback>
                <p:oleObj name="Acrobat Document" r:id="rId5" imgW="5029101" imgH="3886200" progId="AcroExch.Document.DC">
                  <p:embed/>
                  <p:pic>
                    <p:nvPicPr>
                      <p:cNvPr id="0" name=""/>
                      <p:cNvPicPr/>
                      <p:nvPr/>
                    </p:nvPicPr>
                    <p:blipFill>
                      <a:blip r:embed="rId6"/>
                      <a:stretch>
                        <a:fillRect/>
                      </a:stretch>
                    </p:blipFill>
                    <p:spPr>
                      <a:xfrm>
                        <a:off x="3018600" y="1581780"/>
                        <a:ext cx="3564000" cy="2754000"/>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24DE02F9-7973-7D1F-A517-C6DD8681B02E}"/>
              </a:ext>
            </a:extLst>
          </p:cNvPr>
          <p:cNvGraphicFramePr>
            <a:graphicFrameLocks noChangeAspect="1"/>
          </p:cNvGraphicFramePr>
          <p:nvPr>
            <p:extLst>
              <p:ext uri="{D42A27DB-BD31-4B8C-83A1-F6EECF244321}">
                <p14:modId xmlns:p14="http://schemas.microsoft.com/office/powerpoint/2010/main" val="1518586712"/>
              </p:ext>
            </p:extLst>
          </p:nvPr>
        </p:nvGraphicFramePr>
        <p:xfrm>
          <a:off x="5351400" y="2216675"/>
          <a:ext cx="3564000" cy="2754000"/>
        </p:xfrm>
        <a:graphic>
          <a:graphicData uri="http://schemas.openxmlformats.org/presentationml/2006/ole">
            <mc:AlternateContent xmlns:mc="http://schemas.openxmlformats.org/markup-compatibility/2006">
              <mc:Choice xmlns:v="urn:schemas-microsoft-com:vml" Requires="v">
                <p:oleObj name="Acrobat Document" r:id="rId7" imgW="5029101" imgH="3886200" progId="AcroExch.Document.DC">
                  <p:embed/>
                </p:oleObj>
              </mc:Choice>
              <mc:Fallback>
                <p:oleObj name="Acrobat Document" r:id="rId7" imgW="5029101" imgH="3886200" progId="AcroExch.Document.DC">
                  <p:embed/>
                  <p:pic>
                    <p:nvPicPr>
                      <p:cNvPr id="0" name=""/>
                      <p:cNvPicPr/>
                      <p:nvPr/>
                    </p:nvPicPr>
                    <p:blipFill>
                      <a:blip r:embed="rId8"/>
                      <a:stretch>
                        <a:fillRect/>
                      </a:stretch>
                    </p:blipFill>
                    <p:spPr>
                      <a:xfrm>
                        <a:off x="5351400" y="2216675"/>
                        <a:ext cx="3564000" cy="2754000"/>
                      </a:xfrm>
                      <a:prstGeom prst="rect">
                        <a:avLst/>
                      </a:prstGeom>
                    </p:spPr>
                  </p:pic>
                </p:oleObj>
              </mc:Fallback>
            </mc:AlternateContent>
          </a:graphicData>
        </a:graphic>
      </p:graphicFrame>
      <p:pic>
        <p:nvPicPr>
          <p:cNvPr id="7" name="Picture 6">
            <a:extLst>
              <a:ext uri="{FF2B5EF4-FFF2-40B4-BE49-F238E27FC236}">
                <a16:creationId xmlns:a16="http://schemas.microsoft.com/office/drawing/2014/main" id="{7D39C62E-BF4E-810C-4E4B-CAAA92DA821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33600" y="3785515"/>
            <a:ext cx="3564000" cy="2753784"/>
          </a:xfrm>
          <a:prstGeom prst="rect">
            <a:avLst/>
          </a:prstGeom>
        </p:spPr>
      </p:pic>
      <p:sp>
        <p:nvSpPr>
          <p:cNvPr id="10" name="TextBox 9">
            <a:extLst>
              <a:ext uri="{FF2B5EF4-FFF2-40B4-BE49-F238E27FC236}">
                <a16:creationId xmlns:a16="http://schemas.microsoft.com/office/drawing/2014/main" id="{9CCB145E-B37A-F642-A43D-0BB3ECF0A424}"/>
              </a:ext>
            </a:extLst>
          </p:cNvPr>
          <p:cNvSpPr txBox="1"/>
          <p:nvPr/>
        </p:nvSpPr>
        <p:spPr>
          <a:xfrm>
            <a:off x="396000" y="360005"/>
            <a:ext cx="8280000" cy="646331"/>
          </a:xfrm>
          <a:prstGeom prst="rect">
            <a:avLst/>
          </a:prstGeom>
          <a:noFill/>
        </p:spPr>
        <p:txBody>
          <a:bodyPr wrap="square" rtlCol="0">
            <a:noAutofit/>
          </a:bodyPr>
          <a:lstStyle/>
          <a:p>
            <a:r>
              <a:rPr lang="en-CA" sz="3600" b="1" dirty="0">
                <a:solidFill>
                  <a:srgbClr val="C00000"/>
                </a:solidFill>
                <a:latin typeface="+mj-lt"/>
              </a:rPr>
              <a:t>Drought Progression</a:t>
            </a:r>
          </a:p>
        </p:txBody>
      </p:sp>
      <p:sp>
        <p:nvSpPr>
          <p:cNvPr id="11" name="Rectangle 10">
            <a:extLst>
              <a:ext uri="{FF2B5EF4-FFF2-40B4-BE49-F238E27FC236}">
                <a16:creationId xmlns:a16="http://schemas.microsoft.com/office/drawing/2014/main" id="{20087911-FF0A-6185-2F6F-7034FD3A1CEE}"/>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Tree>
    <p:extLst>
      <p:ext uri="{BB962C8B-B14F-4D97-AF65-F5344CB8AC3E}">
        <p14:creationId xmlns:p14="http://schemas.microsoft.com/office/powerpoint/2010/main" val="3786748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15589</TotalTime>
  <Words>2853</Words>
  <Application>Microsoft Office PowerPoint</Application>
  <PresentationFormat>On-screen Show (4:3)</PresentationFormat>
  <Paragraphs>804</Paragraphs>
  <Slides>32</Slides>
  <Notes>31</Notes>
  <HiddenSlides>0</HiddenSlides>
  <MMClips>0</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1</vt:i4>
      </vt:variant>
      <vt:variant>
        <vt:lpstr>Slide Titles</vt:lpstr>
      </vt:variant>
      <vt:variant>
        <vt:i4>32</vt:i4>
      </vt:variant>
    </vt:vector>
  </HeadingPairs>
  <TitlesOfParts>
    <vt:vector size="42" baseType="lpstr">
      <vt:lpstr>Arial</vt:lpstr>
      <vt:lpstr>Calibri</vt:lpstr>
      <vt:lpstr>Calibri Light</vt:lpstr>
      <vt:lpstr>Corbel</vt:lpstr>
      <vt:lpstr>Myriad Pro</vt:lpstr>
      <vt:lpstr>Times New Roman</vt:lpstr>
      <vt:lpstr>Wingdings</vt:lpstr>
      <vt:lpstr>2_Office Theme</vt:lpstr>
      <vt:lpstr>1_Office Theme</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NRCAN-RNCAN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kanderso</dc:creator>
  <cp:lastModifiedBy>Carr, Richard (he, him | il, lui)</cp:lastModifiedBy>
  <cp:revision>732</cp:revision>
  <cp:lastPrinted>2019-03-20T16:47:45Z</cp:lastPrinted>
  <dcterms:created xsi:type="dcterms:W3CDTF">2011-04-19T21:11:26Z</dcterms:created>
  <dcterms:modified xsi:type="dcterms:W3CDTF">2023-06-06T16:44:15Z</dcterms:modified>
</cp:coreProperties>
</file>