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5" r:id="rId2"/>
    <p:sldId id="552" r:id="rId3"/>
    <p:sldId id="553" r:id="rId4"/>
    <p:sldId id="554" r:id="rId5"/>
    <p:sldId id="555" r:id="rId6"/>
    <p:sldId id="517" r:id="rId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00FF"/>
    <a:srgbClr val="008000"/>
    <a:srgbClr val="FF33CC"/>
    <a:srgbClr val="FF6600"/>
    <a:srgbClr val="00AFF0"/>
    <a:srgbClr val="33CCFF"/>
    <a:srgbClr val="FF3300"/>
    <a:srgbClr val="FF7C8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2603" autoAdjust="0"/>
  </p:normalViewPr>
  <p:slideViewPr>
    <p:cSldViewPr>
      <p:cViewPr varScale="1">
        <p:scale>
          <a:sx n="55" d="100"/>
          <a:sy n="55" d="100"/>
        </p:scale>
        <p:origin x="15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94F533-66B5-4C03-BD98-05BEAAE7D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347AB9-AA3B-44AE-9519-6A6F100F8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C1B28F-4824-4945-B137-A8BBB09A37D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CA" altLang="en-US" dirty="0" smtClean="0"/>
              <a:t>Richard</a:t>
            </a:r>
            <a:r>
              <a:rPr lang="en-CA" altLang="en-US" baseline="0" dirty="0" smtClean="0"/>
              <a:t> Carr, January 2020: Added section title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45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600" b="1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WFBS S589 2022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76200"/>
            <a:ext cx="457200" cy="457200"/>
          </a:xfrm>
          <a:ln/>
        </p:spPr>
        <p:txBody>
          <a:bodyPr/>
          <a:lstStyle>
            <a:lvl1pPr>
              <a:defRPr sz="2000" b="1" baseline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WFBS S590-A 2022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BDFDA1-761B-45F4-937F-FB77F4E46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Carr@NRCan-RNCan.g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WFBS S589 2022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126159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08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S589: Weather Data Sources</a:t>
            </a:r>
          </a:p>
          <a:p>
            <a:pPr algn="ctr"/>
            <a:r>
              <a:rPr lang="en-CA" sz="4400" b="1" dirty="0" smtClean="0">
                <a:solidFill>
                  <a:srgbClr val="008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Exercise</a:t>
            </a:r>
            <a:endParaRPr lang="en-CA" sz="4000" b="1" dirty="0">
              <a:solidFill>
                <a:srgbClr val="0066CC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WFBS S589 2022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0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II-B Part 1 Exercise</a:t>
            </a:r>
            <a:endParaRPr lang="en-C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0493" y="830493"/>
            <a:ext cx="4707307" cy="5417907"/>
            <a:chOff x="4360493" y="612727"/>
            <a:chExt cx="4707307" cy="5417907"/>
          </a:xfrm>
        </p:grpSpPr>
        <p:grpSp>
          <p:nvGrpSpPr>
            <p:cNvPr id="7" name="Group 6"/>
            <p:cNvGrpSpPr/>
            <p:nvPr/>
          </p:nvGrpSpPr>
          <p:grpSpPr>
            <a:xfrm>
              <a:off x="4360493" y="612727"/>
              <a:ext cx="4631107" cy="5417907"/>
              <a:chOff x="4321466" y="612727"/>
              <a:chExt cx="4631107" cy="541790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35493" t="13839" r="28331" b="8772"/>
              <a:stretch/>
            </p:blipFill>
            <p:spPr>
              <a:xfrm>
                <a:off x="4321466" y="612727"/>
                <a:ext cx="4631107" cy="5417907"/>
              </a:xfrm>
              <a:prstGeom prst="rect">
                <a:avLst/>
              </a:prstGeom>
            </p:spPr>
          </p:pic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5598000" y="2538000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42487" y="2514600"/>
                <a:ext cx="10631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Sacramento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5181600" y="2946801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81600" y="2923401"/>
                <a:ext cx="12362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San Francisco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7020000" y="5004000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15508" y="4904601"/>
                <a:ext cx="1094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Los Angeles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>
                <a:off x="4531200" y="1242600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98949" y="1066800"/>
                <a:ext cx="696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Eureka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6436200" y="3785001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77000" y="3761601"/>
                <a:ext cx="7745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Hanford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 bwMode="auto">
              <a:xfrm>
                <a:off x="7503000" y="5690001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43800" y="5638800"/>
                <a:ext cx="9380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 smtClean="0">
                    <a:solidFill>
                      <a:srgbClr val="C00000"/>
                    </a:solidFill>
                  </a:rPr>
                  <a:t>San Diego</a:t>
                </a:r>
                <a:endParaRPr lang="en-CA" sz="12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 bwMode="auto">
            <a:xfrm flipH="1">
              <a:off x="7938295" y="4800600"/>
              <a:ext cx="519905" cy="5334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5440046" y="3048000"/>
              <a:ext cx="824706" cy="2286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6303385" y="2814935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Diablo</a:t>
              </a:r>
              <a:endParaRPr lang="en-CA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807" y="4262735"/>
              <a:ext cx="1473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33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Santa Ana</a:t>
              </a:r>
              <a:endParaRPr lang="en-CA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33190" y="762000"/>
            <a:ext cx="5808638" cy="601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/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the supplied NWP maps and text NAEFS forecast data</a:t>
            </a:r>
            <a:r>
              <a:rPr lang="en-US" sz="2400" b="1" i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(2019111800_SACRAMENTO.xlsx)</a:t>
            </a:r>
            <a:endParaRPr lang="en-US" sz="24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>
              <a:buFontTx/>
              <a:buNone/>
            </a:pPr>
            <a:endParaRPr lang="en-US" sz="12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/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 model groups (ECCC, NCEP) predict the same wind and RH trends?</a:t>
            </a:r>
          </a:p>
          <a:p>
            <a:pPr marL="182563" indent="-182563">
              <a:buFontTx/>
              <a:buNone/>
            </a:pPr>
            <a:endParaRPr lang="en-US" sz="12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/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 elements within a single model group predict the same trends?</a:t>
            </a:r>
          </a:p>
          <a:p>
            <a:pPr marL="182563" indent="-182563"/>
            <a:endParaRPr lang="en-US" sz="12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/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wind event is more likely, Santa Ana (near Los Angeles) or Diablo (near San Francisco)?</a:t>
            </a:r>
          </a:p>
          <a:p>
            <a:pPr marL="182563" indent="-182563"/>
            <a:endParaRPr lang="en-US" sz="12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/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Sacramento a suitable station for this event?</a:t>
            </a:r>
            <a:endParaRPr lang="en-US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WFBS S589 2022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0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II-B Part 1 Exercise</a:t>
            </a:r>
            <a:endParaRPr lang="en-C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486656" cy="3364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2959608"/>
            <a:ext cx="4486656" cy="33649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17550"/>
            <a:ext cx="4013200" cy="22542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54330" y="4038600"/>
            <a:ext cx="3912870" cy="2197894"/>
            <a:chOff x="180882" y="4223482"/>
            <a:chExt cx="3912870" cy="219789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82" y="4223482"/>
              <a:ext cx="3912870" cy="2197894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 flipV="1">
              <a:off x="838200" y="5486400"/>
              <a:ext cx="1143000" cy="762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180882" y="5562600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FFFF00"/>
                  </a:solidFill>
                </a:rPr>
                <a:t>Mt Diablo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4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WFBS S589 2022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0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II-B Part 1 Exercise</a:t>
            </a:r>
            <a:endParaRPr lang="en-C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9" y="838200"/>
            <a:ext cx="7631811" cy="56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WFBS S589 2022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80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II-B Part 1 Exercise</a:t>
            </a:r>
            <a:endParaRPr lang="en-CA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name: </a:t>
            </a:r>
          </a:p>
          <a:p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 and submit a copy in any format (</a:t>
            </a:r>
            <a:r>
              <a:rPr lang="en-CA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pptx</a:t>
            </a:r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pdf, Word). </a:t>
            </a:r>
            <a:r>
              <a:rPr lang="en-CA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You can </a:t>
            </a:r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this slide </a:t>
            </a:r>
            <a:r>
              <a:rPr lang="en-CA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for submission:</a:t>
            </a:r>
            <a:endParaRPr lang="en-C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8E85-DC60-47B9-9281-6B592085173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WFBS S491 2022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7999" y="1219200"/>
            <a:ext cx="5867401" cy="441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Contact: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Richard </a:t>
            </a:r>
            <a:r>
              <a:rPr kumimoji="0" lang="en-C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Carr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Wildland Fire Research Analyst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  <a:hlinkClick r:id="rId3"/>
              </a:rPr>
              <a:t>Richard.Carr@NRCan-RNCan.gc.ca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5320 122 Street NW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Edmonton, AB, Canada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T6H 3S5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strike="sngStrike" noProof="0" dirty="0" smtClean="0">
                <a:solidFill>
                  <a:prstClr val="black"/>
                </a:solidFill>
                <a:latin typeface="Corbel" panose="020B0503020204020204" pitchFamily="34" charset="0"/>
              </a:rPr>
              <a:t>825-510-1265 </a:t>
            </a:r>
            <a:r>
              <a:rPr lang="en-CA" sz="2800" b="1" noProof="0" dirty="0" smtClean="0">
                <a:solidFill>
                  <a:srgbClr val="008000"/>
                </a:solidFill>
                <a:latin typeface="Corbel" panose="020B0503020204020204" pitchFamily="34" charset="0"/>
              </a:rPr>
              <a:t>780-710-3147</a:t>
            </a:r>
            <a:endParaRPr kumimoji="0" lang="en-CA" sz="2800" b="1" i="0" u="non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rbel" panose="020B0503020204020204" pitchFamily="34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8110" y="1676400"/>
            <a:ext cx="1836490" cy="2191331"/>
            <a:chOff x="1219200" y="1828800"/>
            <a:chExt cx="1836490" cy="2191331"/>
          </a:xfrm>
        </p:grpSpPr>
        <p:sp>
          <p:nvSpPr>
            <p:cNvPr id="11" name="TextBox 10"/>
            <p:cNvSpPr txBox="1"/>
            <p:nvPr/>
          </p:nvSpPr>
          <p:spPr>
            <a:xfrm>
              <a:off x="2150884" y="26013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8896" y="18288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8956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4090" y="217033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9576" y="3373800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?</a:t>
              </a:r>
              <a:endPara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8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C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CC66FF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h:\system\office97\Blank Presentation.pot</Template>
  <TotalTime>10359</TotalTime>
  <Words>204</Words>
  <Application>Microsoft Office PowerPoint</Application>
  <PresentationFormat>On-screen Show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nnimchuk</dc:creator>
  <cp:lastModifiedBy>Richard Carr</cp:lastModifiedBy>
  <cp:revision>383</cp:revision>
  <dcterms:created xsi:type="dcterms:W3CDTF">2000-01-19T18:41:44Z</dcterms:created>
  <dcterms:modified xsi:type="dcterms:W3CDTF">2021-10-20T20:31:56Z</dcterms:modified>
</cp:coreProperties>
</file>