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8" r:id="rId3"/>
  </p:sldMasterIdLst>
  <p:notesMasterIdLst>
    <p:notesMasterId r:id="rId31"/>
  </p:notesMasterIdLst>
  <p:sldIdLst>
    <p:sldId id="256" r:id="rId4"/>
    <p:sldId id="257" r:id="rId5"/>
    <p:sldId id="322" r:id="rId6"/>
    <p:sldId id="679" r:id="rId7"/>
    <p:sldId id="287" r:id="rId8"/>
    <p:sldId id="657" r:id="rId9"/>
    <p:sldId id="675" r:id="rId10"/>
    <p:sldId id="680" r:id="rId11"/>
    <p:sldId id="619" r:id="rId12"/>
    <p:sldId id="681" r:id="rId13"/>
    <p:sldId id="275" r:id="rId14"/>
    <p:sldId id="650" r:id="rId15"/>
    <p:sldId id="664" r:id="rId16"/>
    <p:sldId id="321" r:id="rId17"/>
    <p:sldId id="665" r:id="rId18"/>
    <p:sldId id="666" r:id="rId19"/>
    <p:sldId id="678" r:id="rId20"/>
    <p:sldId id="625" r:id="rId21"/>
    <p:sldId id="673" r:id="rId22"/>
    <p:sldId id="626" r:id="rId23"/>
    <p:sldId id="683" r:id="rId24"/>
    <p:sldId id="682" r:id="rId25"/>
    <p:sldId id="621" r:id="rId26"/>
    <p:sldId id="323" r:id="rId27"/>
    <p:sldId id="642" r:id="rId28"/>
    <p:sldId id="654" r:id="rId29"/>
    <p:sldId id="327" r:id="rId30"/>
  </p:sldIdLst>
  <p:sldSz cx="9144000" cy="6858000" type="screen4x3"/>
  <p:notesSz cx="6858000" cy="9144000"/>
  <p:custDataLst>
    <p:tags r:id="rId3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0000FF"/>
    <a:srgbClr val="009900"/>
    <a:srgbClr val="FF99CC"/>
    <a:srgbClr val="CC66FF"/>
    <a:srgbClr val="CC00CC"/>
    <a:srgbClr val="FF9900"/>
    <a:srgbClr val="008000"/>
    <a:srgbClr val="99CC00"/>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515" autoAdjust="0"/>
    <p:restoredTop sz="83895" autoAdjust="0"/>
  </p:normalViewPr>
  <p:slideViewPr>
    <p:cSldViewPr snapToGrid="0">
      <p:cViewPr varScale="1">
        <p:scale>
          <a:sx n="50" d="100"/>
          <a:sy n="50" d="100"/>
        </p:scale>
        <p:origin x="1520" y="28"/>
      </p:cViewPr>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gs" Target="tags/tag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595946-F59C-4E01-8503-EB1484F4CE5A}" type="datetimeFigureOut">
              <a:rPr lang="en-CA" smtClean="0"/>
              <a:t>2025-08-20</a:t>
            </a:fld>
            <a:endParaRPr lang="en-CA"/>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B44399-CA56-428E-A697-E2C078CAF07B}" type="slidenum">
              <a:rPr lang="en-CA" smtClean="0"/>
              <a:t>‹#›</a:t>
            </a:fld>
            <a:endParaRPr lang="en-CA"/>
          </a:p>
        </p:txBody>
      </p:sp>
    </p:spTree>
    <p:extLst>
      <p:ext uri="{BB962C8B-B14F-4D97-AF65-F5344CB8AC3E}">
        <p14:creationId xmlns:p14="http://schemas.microsoft.com/office/powerpoint/2010/main" val="4274407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E056F732-00F6-2D40-9C23-8FCFB28E1E6E}" type="slidenum">
              <a:rPr lang="en-US" smtClean="0"/>
              <a:t>1</a:t>
            </a:fld>
            <a:endParaRPr lang="en-US"/>
          </a:p>
        </p:txBody>
      </p:sp>
    </p:spTree>
    <p:extLst>
      <p:ext uri="{BB962C8B-B14F-4D97-AF65-F5344CB8AC3E}">
        <p14:creationId xmlns:p14="http://schemas.microsoft.com/office/powerpoint/2010/main" val="34006141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CA" b="1" dirty="0"/>
              <a:t>Images are updated</a:t>
            </a:r>
            <a:r>
              <a:rPr lang="en-CA" b="1" baseline="0" dirty="0"/>
              <a:t> a</a:t>
            </a:r>
            <a:r>
              <a:rPr lang="en-CA" b="1" dirty="0"/>
              <a:t>utomatically</a:t>
            </a:r>
            <a:r>
              <a:rPr lang="en-CA" b="1" baseline="0" dirty="0"/>
              <a:t> from the web.</a:t>
            </a:r>
            <a:endParaRPr lang="en-CA" b="1" dirty="0"/>
          </a:p>
          <a:p>
            <a:pPr eaLnBrk="1" hangingPunct="1"/>
            <a:r>
              <a:rPr lang="en-CA" dirty="0"/>
              <a:t>Morning (12Z)</a:t>
            </a:r>
            <a:r>
              <a:rPr lang="en-CA" baseline="0" dirty="0"/>
              <a:t> surface</a:t>
            </a:r>
            <a:r>
              <a:rPr lang="en-CA" dirty="0"/>
              <a:t> analysis for Canadian region showin</a:t>
            </a:r>
            <a:r>
              <a:rPr lang="en-CA" baseline="0" dirty="0"/>
              <a:t>g surface pressure pattern</a:t>
            </a:r>
            <a:r>
              <a:rPr lang="en-CA" dirty="0"/>
              <a:t> (or lack thereof)</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CA" dirty="0"/>
              <a:t>Point out major troughs and high</a:t>
            </a:r>
            <a:r>
              <a:rPr lang="en-CA" baseline="0" dirty="0"/>
              <a:t> pressure areas</a:t>
            </a:r>
            <a:r>
              <a:rPr lang="en-CA" dirty="0"/>
              <a:t> and areas without</a:t>
            </a:r>
            <a:r>
              <a:rPr lang="en-CA" baseline="0" dirty="0"/>
              <a:t> significant features.</a:t>
            </a:r>
            <a:endParaRPr lang="en-CA" dirty="0"/>
          </a:p>
          <a:p>
            <a:endParaRPr lang="en-CA" dirty="0"/>
          </a:p>
        </p:txBody>
      </p:sp>
      <p:sp>
        <p:nvSpPr>
          <p:cNvPr id="4" name="Slide Number Placeholder 3"/>
          <p:cNvSpPr>
            <a:spLocks noGrp="1"/>
          </p:cNvSpPr>
          <p:nvPr>
            <p:ph type="sldNum" sz="quarter" idx="10"/>
          </p:nvPr>
        </p:nvSpPr>
        <p:spPr/>
        <p:txBody>
          <a:bodyPr/>
          <a:lstStyle/>
          <a:p>
            <a:fld id="{E6B44399-CA56-428E-A697-E2C078CAF07B}" type="slidenum">
              <a:rPr lang="en-CA" smtClean="0"/>
              <a:t>10</a:t>
            </a:fld>
            <a:endParaRPr lang="en-CA"/>
          </a:p>
        </p:txBody>
      </p:sp>
    </p:spTree>
    <p:extLst>
      <p:ext uri="{BB962C8B-B14F-4D97-AF65-F5344CB8AC3E}">
        <p14:creationId xmlns:p14="http://schemas.microsoft.com/office/powerpoint/2010/main" val="35736064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CA" b="1" dirty="0"/>
              <a:t>MJO phase diagram is updated automatically upon download with Markus’ tool.</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CA" b="1" dirty="0"/>
              <a:t>Update Hai Lin’s images manually – we have to choose the season and crop to the MJO phase</a:t>
            </a:r>
            <a:r>
              <a:rPr lang="en-CA" b="1" baseline="0" dirty="0"/>
              <a:t>.</a:t>
            </a:r>
            <a:endParaRPr lang="en-CA" b="1" dirty="0"/>
          </a:p>
          <a:p>
            <a:endParaRPr lang="en-CA" dirty="0"/>
          </a:p>
        </p:txBody>
      </p:sp>
      <p:sp>
        <p:nvSpPr>
          <p:cNvPr id="4" name="Slide Number Placeholder 3"/>
          <p:cNvSpPr>
            <a:spLocks noGrp="1"/>
          </p:cNvSpPr>
          <p:nvPr>
            <p:ph type="sldNum" sz="quarter" idx="10"/>
          </p:nvPr>
        </p:nvSpPr>
        <p:spPr/>
        <p:txBody>
          <a:bodyPr/>
          <a:lstStyle/>
          <a:p>
            <a:fld id="{E6B44399-CA56-428E-A697-E2C078CAF07B}" type="slidenum">
              <a:rPr lang="en-CA" smtClean="0"/>
              <a:t>12</a:t>
            </a:fld>
            <a:endParaRPr lang="en-CA"/>
          </a:p>
        </p:txBody>
      </p:sp>
    </p:spTree>
    <p:extLst>
      <p:ext uri="{BB962C8B-B14F-4D97-AF65-F5344CB8AC3E}">
        <p14:creationId xmlns:p14="http://schemas.microsoft.com/office/powerpoint/2010/main" val="10853552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CA" b="1" dirty="0"/>
              <a:t>Update manually</a:t>
            </a:r>
            <a:r>
              <a:rPr lang="en-CA" b="1" baseline="0" dirty="0"/>
              <a:t> for now.</a:t>
            </a:r>
            <a:endParaRPr lang="en-CA" b="1" dirty="0"/>
          </a:p>
          <a:p>
            <a:pPr eaLnBrk="1" hangingPunct="1"/>
            <a:r>
              <a:rPr lang="en-CA" dirty="0"/>
              <a:t>Short-term lightning</a:t>
            </a:r>
            <a:r>
              <a:rPr lang="en-CA" baseline="0" dirty="0"/>
              <a:t> forecast maps from Bill Burrows at EC-MSC’s Alberta/Arctic weather centre in Edmonton. These are uploaded to daily at about 11:00 am MDT, so we miss the morning update when doing most CIFFC briefings (except SPU, which runs at noon MDT). Normally use the 21 and 45 hour images, valid late afternoon today and tomorrow.</a:t>
            </a:r>
          </a:p>
          <a:p>
            <a:endParaRPr lang="en-CA" dirty="0"/>
          </a:p>
        </p:txBody>
      </p:sp>
      <p:sp>
        <p:nvSpPr>
          <p:cNvPr id="4" name="Slide Number Placeholder 3"/>
          <p:cNvSpPr>
            <a:spLocks noGrp="1"/>
          </p:cNvSpPr>
          <p:nvPr>
            <p:ph type="sldNum" sz="quarter" idx="10"/>
          </p:nvPr>
        </p:nvSpPr>
        <p:spPr/>
        <p:txBody>
          <a:bodyPr/>
          <a:lstStyle/>
          <a:p>
            <a:fld id="{E6B44399-CA56-428E-A697-E2C078CAF07B}" type="slidenum">
              <a:rPr lang="en-CA" smtClean="0"/>
              <a:t>13</a:t>
            </a:fld>
            <a:endParaRPr lang="en-CA"/>
          </a:p>
        </p:txBody>
      </p:sp>
    </p:spTree>
    <p:extLst>
      <p:ext uri="{BB962C8B-B14F-4D97-AF65-F5344CB8AC3E}">
        <p14:creationId xmlns:p14="http://schemas.microsoft.com/office/powerpoint/2010/main" val="15595851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CA" b="1" dirty="0"/>
              <a:t>Update manually</a:t>
            </a:r>
            <a:r>
              <a:rPr lang="en-CA" b="1" baseline="0" dirty="0"/>
              <a:t> for now.</a:t>
            </a:r>
            <a:endParaRPr lang="en-CA" b="1" dirty="0"/>
          </a:p>
          <a:p>
            <a:endParaRPr lang="en-CA" dirty="0"/>
          </a:p>
        </p:txBody>
      </p:sp>
      <p:sp>
        <p:nvSpPr>
          <p:cNvPr id="4" name="Slide Number Placeholder 3"/>
          <p:cNvSpPr>
            <a:spLocks noGrp="1"/>
          </p:cNvSpPr>
          <p:nvPr>
            <p:ph type="sldNum" sz="quarter" idx="10"/>
          </p:nvPr>
        </p:nvSpPr>
        <p:spPr/>
        <p:txBody>
          <a:bodyPr/>
          <a:lstStyle/>
          <a:p>
            <a:fld id="{E6B44399-CA56-428E-A697-E2C078CAF07B}" type="slidenum">
              <a:rPr lang="en-CA" smtClean="0"/>
              <a:t>14</a:t>
            </a:fld>
            <a:endParaRPr lang="en-CA"/>
          </a:p>
        </p:txBody>
      </p:sp>
    </p:spTree>
    <p:extLst>
      <p:ext uri="{BB962C8B-B14F-4D97-AF65-F5344CB8AC3E}">
        <p14:creationId xmlns:p14="http://schemas.microsoft.com/office/powerpoint/2010/main" val="15595851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AC6A8B-ABB0-ADE9-44C3-0D306FFF50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77ACB2-998F-3A5E-C746-AD5ED03CB8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86323C-7D86-90B3-E6D1-77E4F71C2055}"/>
              </a:ext>
            </a:extLst>
          </p:cNvPr>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CA" b="1" dirty="0"/>
              <a:t>Update manually for now – Markus’ tool looping may be too slow to be efficient.</a:t>
            </a:r>
          </a:p>
          <a:p>
            <a:pPr eaLnBrk="1" hangingPunct="1"/>
            <a:r>
              <a:rPr lang="en-CA" baseline="0" dirty="0"/>
              <a:t>NWP maps from NCEP’s NAM/GFS/NAEFS models. From this main page, choose the Model Area and Model Type. On the next page, choose the initialization time from the top row of the table, then choose the parameters you wish to view, and the forecast time (hours from initialization). Note it is difficult to capture individual images when looping through the output, so instead choose the forecast hour you wish to display. Remember to change the date and time in the text box above the charts!</a:t>
            </a:r>
          </a:p>
          <a:p>
            <a:pPr eaLnBrk="1" hangingPunct="1"/>
            <a:endParaRPr lang="en-CA" baseline="0" dirty="0"/>
          </a:p>
          <a:p>
            <a:pPr eaLnBrk="1" hangingPunct="1"/>
            <a:r>
              <a:rPr lang="en-CA" baseline="0" dirty="0"/>
              <a:t>Copy this slide to a new one if you want to show additional forecast times.</a:t>
            </a:r>
          </a:p>
          <a:p>
            <a:pPr eaLnBrk="1" hangingPunct="1"/>
            <a:endParaRPr lang="en-CA" baseline="0" dirty="0"/>
          </a:p>
          <a:p>
            <a:pPr eaLnBrk="1" hangingPunct="1"/>
            <a:r>
              <a:rPr lang="en-CA" baseline="0" dirty="0"/>
              <a:t>Left: 500 </a:t>
            </a:r>
            <a:r>
              <a:rPr lang="en-CA" baseline="0" dirty="0" err="1"/>
              <a:t>hPa</a:t>
            </a:r>
            <a:r>
              <a:rPr lang="en-CA" baseline="0" dirty="0"/>
              <a:t> level (5-6 km up)</a:t>
            </a:r>
          </a:p>
          <a:p>
            <a:pPr eaLnBrk="1" hangingPunct="1"/>
            <a:r>
              <a:rPr lang="en-CA" baseline="0" dirty="0"/>
              <a:t>Right: Surface – green/blue areas show forecast precipitation</a:t>
            </a:r>
          </a:p>
          <a:p>
            <a:pPr eaLnBrk="1" hangingPunct="1"/>
            <a:r>
              <a:rPr lang="en-CA" baseline="0" dirty="0"/>
              <a:t>Highlight ridges and troughs and areas without significant upper air features. The latter are often prone to fire if unchanged over a period of a few days or more. Indicate areas where lightning/heat/dryness/wind may cause problems, and where significant rain is expected.</a:t>
            </a:r>
          </a:p>
          <a:p>
            <a:endParaRPr lang="en-CA" dirty="0"/>
          </a:p>
        </p:txBody>
      </p:sp>
      <p:sp>
        <p:nvSpPr>
          <p:cNvPr id="4" name="Slide Number Placeholder 3">
            <a:extLst>
              <a:ext uri="{FF2B5EF4-FFF2-40B4-BE49-F238E27FC236}">
                <a16:creationId xmlns:a16="http://schemas.microsoft.com/office/drawing/2014/main" id="{2D352351-96A8-DD6C-40D2-A282FC3155A0}"/>
              </a:ext>
            </a:extLst>
          </p:cNvPr>
          <p:cNvSpPr>
            <a:spLocks noGrp="1"/>
          </p:cNvSpPr>
          <p:nvPr>
            <p:ph type="sldNum" sz="quarter" idx="10"/>
          </p:nvPr>
        </p:nvSpPr>
        <p:spPr/>
        <p:txBody>
          <a:bodyPr/>
          <a:lstStyle/>
          <a:p>
            <a:fld id="{E6B44399-CA56-428E-A697-E2C078CAF07B}" type="slidenum">
              <a:rPr lang="en-CA" smtClean="0"/>
              <a:t>15</a:t>
            </a:fld>
            <a:endParaRPr lang="en-CA"/>
          </a:p>
        </p:txBody>
      </p:sp>
    </p:spTree>
    <p:extLst>
      <p:ext uri="{BB962C8B-B14F-4D97-AF65-F5344CB8AC3E}">
        <p14:creationId xmlns:p14="http://schemas.microsoft.com/office/powerpoint/2010/main" val="143741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260936-74B9-BCCA-F88D-A880043AA7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228F7C-772D-3D71-6738-783BD07F9F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60A997-63FF-ABFF-D309-36EDD849D1E2}"/>
              </a:ext>
            </a:extLst>
          </p:cNvPr>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CA" b="1" dirty="0"/>
              <a:t>Update manually for now – Markus’ tool looping may be too slow to be efficient.</a:t>
            </a:r>
          </a:p>
          <a:p>
            <a:pPr eaLnBrk="1" hangingPunct="1"/>
            <a:r>
              <a:rPr lang="en-CA" baseline="0" dirty="0"/>
              <a:t>NWP maps from NCEP’s NAM/GFS/NAEFS models. From this main page, choose the Model Area and Model Type. On the next page, choose the initialization time from the top row of the table, then choose the parameters you wish to view, and the forecast time (hours from initialization). Note it is difficult to capture individual images when looping through the output, so instead choose the forecast hour you wish to display. Remember to change the date and time in the text box above the charts!</a:t>
            </a:r>
          </a:p>
          <a:p>
            <a:pPr eaLnBrk="1" hangingPunct="1"/>
            <a:endParaRPr lang="en-CA" baseline="0" dirty="0"/>
          </a:p>
          <a:p>
            <a:pPr eaLnBrk="1" hangingPunct="1"/>
            <a:r>
              <a:rPr lang="en-CA" baseline="0" dirty="0"/>
              <a:t>Copy this slide to a new one if you want to show additional forecast times.</a:t>
            </a:r>
          </a:p>
          <a:p>
            <a:pPr eaLnBrk="1" hangingPunct="1"/>
            <a:endParaRPr lang="en-CA" baseline="0" dirty="0"/>
          </a:p>
          <a:p>
            <a:pPr eaLnBrk="1" hangingPunct="1"/>
            <a:r>
              <a:rPr lang="en-CA" baseline="0" dirty="0"/>
              <a:t>Left: 500 </a:t>
            </a:r>
            <a:r>
              <a:rPr lang="en-CA" baseline="0" dirty="0" err="1"/>
              <a:t>hPa</a:t>
            </a:r>
            <a:r>
              <a:rPr lang="en-CA" baseline="0" dirty="0"/>
              <a:t> level (5-6 km up)</a:t>
            </a:r>
          </a:p>
          <a:p>
            <a:pPr eaLnBrk="1" hangingPunct="1"/>
            <a:r>
              <a:rPr lang="en-CA" baseline="0" dirty="0"/>
              <a:t>Right: Surface – green/blue areas show forecast precipitation</a:t>
            </a:r>
          </a:p>
          <a:p>
            <a:pPr eaLnBrk="1" hangingPunct="1"/>
            <a:r>
              <a:rPr lang="en-CA" baseline="0" dirty="0"/>
              <a:t>Highlight ridges and troughs and areas without significant upper air features. The latter are often prone to fire if unchanged over a period of a few days or more. Indicate areas where lightning/heat/dryness/wind may cause problems, and where significant rain is expected.</a:t>
            </a:r>
          </a:p>
          <a:p>
            <a:endParaRPr lang="en-CA" dirty="0"/>
          </a:p>
        </p:txBody>
      </p:sp>
      <p:sp>
        <p:nvSpPr>
          <p:cNvPr id="4" name="Slide Number Placeholder 3">
            <a:extLst>
              <a:ext uri="{FF2B5EF4-FFF2-40B4-BE49-F238E27FC236}">
                <a16:creationId xmlns:a16="http://schemas.microsoft.com/office/drawing/2014/main" id="{0EA811F8-C7F4-5387-0312-613BF024FDCF}"/>
              </a:ext>
            </a:extLst>
          </p:cNvPr>
          <p:cNvSpPr>
            <a:spLocks noGrp="1"/>
          </p:cNvSpPr>
          <p:nvPr>
            <p:ph type="sldNum" sz="quarter" idx="10"/>
          </p:nvPr>
        </p:nvSpPr>
        <p:spPr/>
        <p:txBody>
          <a:bodyPr/>
          <a:lstStyle/>
          <a:p>
            <a:fld id="{E6B44399-CA56-428E-A697-E2C078CAF07B}" type="slidenum">
              <a:rPr lang="en-CA" smtClean="0"/>
              <a:t>16</a:t>
            </a:fld>
            <a:endParaRPr lang="en-CA"/>
          </a:p>
        </p:txBody>
      </p:sp>
    </p:spTree>
    <p:extLst>
      <p:ext uri="{BB962C8B-B14F-4D97-AF65-F5344CB8AC3E}">
        <p14:creationId xmlns:p14="http://schemas.microsoft.com/office/powerpoint/2010/main" val="1296483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DFAE4E-6B3D-46F0-05A8-21D68302B8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AE78B7-FDC2-E73A-9EA2-3C8E340D14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6C3AFC-970A-FD4A-82D5-007B054D0C1B}"/>
              </a:ext>
            </a:extLst>
          </p:cNvPr>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CA" b="1" dirty="0"/>
              <a:t>Update manually for now – Markus’ tool looping may be too slow to be efficient.</a:t>
            </a:r>
          </a:p>
          <a:p>
            <a:pPr eaLnBrk="1" hangingPunct="1"/>
            <a:r>
              <a:rPr lang="en-CA" baseline="0" dirty="0"/>
              <a:t>NWP maps from NCEP’s NAM/GFS/NAEFS models. From this main page, choose the Model Area and Model Type. On the next page, choose the initialization time from the top row of the table, then choose the parameters you wish to view, and the forecast time (hours from initialization). Note it is difficult to capture individual images when looping through the output, so instead choose the forecast hour you wish to display. Remember to change the date and time in the text box above the charts!</a:t>
            </a:r>
          </a:p>
          <a:p>
            <a:pPr eaLnBrk="1" hangingPunct="1"/>
            <a:endParaRPr lang="en-CA" baseline="0" dirty="0"/>
          </a:p>
          <a:p>
            <a:pPr eaLnBrk="1" hangingPunct="1"/>
            <a:r>
              <a:rPr lang="en-CA" baseline="0" dirty="0"/>
              <a:t>Copy this slide to a new one if you want to show additional forecast times.</a:t>
            </a:r>
          </a:p>
          <a:p>
            <a:pPr eaLnBrk="1" hangingPunct="1"/>
            <a:endParaRPr lang="en-CA" baseline="0" dirty="0"/>
          </a:p>
          <a:p>
            <a:pPr eaLnBrk="1" hangingPunct="1"/>
            <a:r>
              <a:rPr lang="en-CA" baseline="0" dirty="0"/>
              <a:t>Left: 500 </a:t>
            </a:r>
            <a:r>
              <a:rPr lang="en-CA" baseline="0" dirty="0" err="1"/>
              <a:t>hPa</a:t>
            </a:r>
            <a:r>
              <a:rPr lang="en-CA" baseline="0" dirty="0"/>
              <a:t> level (5-6 km up)</a:t>
            </a:r>
          </a:p>
          <a:p>
            <a:pPr eaLnBrk="1" hangingPunct="1"/>
            <a:r>
              <a:rPr lang="en-CA" baseline="0" dirty="0"/>
              <a:t>Right: Surface – green/blue areas show forecast precipitation</a:t>
            </a:r>
          </a:p>
          <a:p>
            <a:pPr eaLnBrk="1" hangingPunct="1"/>
            <a:r>
              <a:rPr lang="en-CA" baseline="0" dirty="0"/>
              <a:t>Highlight ridges and troughs and areas without significant upper air features. The latter are often prone to fire if unchanged over a period of a few days or more. Indicate areas where lightning/heat/dryness/wind may cause problems, and where significant rain is expected.</a:t>
            </a:r>
          </a:p>
          <a:p>
            <a:endParaRPr lang="en-CA" dirty="0"/>
          </a:p>
        </p:txBody>
      </p:sp>
      <p:sp>
        <p:nvSpPr>
          <p:cNvPr id="4" name="Slide Number Placeholder 3">
            <a:extLst>
              <a:ext uri="{FF2B5EF4-FFF2-40B4-BE49-F238E27FC236}">
                <a16:creationId xmlns:a16="http://schemas.microsoft.com/office/drawing/2014/main" id="{178293FE-9760-C150-DCDB-CFDEF2EB9258}"/>
              </a:ext>
            </a:extLst>
          </p:cNvPr>
          <p:cNvSpPr>
            <a:spLocks noGrp="1"/>
          </p:cNvSpPr>
          <p:nvPr>
            <p:ph type="sldNum" sz="quarter" idx="10"/>
          </p:nvPr>
        </p:nvSpPr>
        <p:spPr/>
        <p:txBody>
          <a:bodyPr/>
          <a:lstStyle/>
          <a:p>
            <a:fld id="{E6B44399-CA56-428E-A697-E2C078CAF07B}" type="slidenum">
              <a:rPr lang="en-CA" smtClean="0"/>
              <a:t>17</a:t>
            </a:fld>
            <a:endParaRPr lang="en-CA"/>
          </a:p>
        </p:txBody>
      </p:sp>
    </p:spTree>
    <p:extLst>
      <p:ext uri="{BB962C8B-B14F-4D97-AF65-F5344CB8AC3E}">
        <p14:creationId xmlns:p14="http://schemas.microsoft.com/office/powerpoint/2010/main" val="33583193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CA" b="1" dirty="0"/>
              <a:t>Update manually for now – Markus’ tool looping may be too slow to be efficient.</a:t>
            </a:r>
          </a:p>
          <a:p>
            <a:pPr eaLnBrk="1" hangingPunct="1"/>
            <a:r>
              <a:rPr lang="en-CA" baseline="0" dirty="0"/>
              <a:t>NWP maps from NCEP’s NAM/GFS/NAEFS models. From this main page, choose the Model Area and Model Type. On the next page, choose the initialization time from the top row of the table, then choose the parameters you wish to view, and the forecast time (hours from initialization). Note it is difficult to capture individual images when looping through the output, so instead choose the forecast hour you wish to display. Remember to change the date and time in the text box above the charts!</a:t>
            </a:r>
          </a:p>
          <a:p>
            <a:pPr eaLnBrk="1" hangingPunct="1"/>
            <a:endParaRPr lang="en-CA" baseline="0" dirty="0"/>
          </a:p>
          <a:p>
            <a:pPr eaLnBrk="1" hangingPunct="1"/>
            <a:r>
              <a:rPr lang="en-CA" baseline="0" dirty="0"/>
              <a:t>Copy this slide to a new one if you want to show additional forecast times.</a:t>
            </a:r>
          </a:p>
          <a:p>
            <a:pPr eaLnBrk="1" hangingPunct="1"/>
            <a:endParaRPr lang="en-CA" baseline="0" dirty="0"/>
          </a:p>
          <a:p>
            <a:pPr eaLnBrk="1" hangingPunct="1"/>
            <a:r>
              <a:rPr lang="en-CA" baseline="0" dirty="0"/>
              <a:t>Left: 500 </a:t>
            </a:r>
            <a:r>
              <a:rPr lang="en-CA" baseline="0" dirty="0" err="1"/>
              <a:t>hPa</a:t>
            </a:r>
            <a:r>
              <a:rPr lang="en-CA" baseline="0" dirty="0"/>
              <a:t> level (5-6 km up)</a:t>
            </a:r>
          </a:p>
          <a:p>
            <a:pPr eaLnBrk="1" hangingPunct="1"/>
            <a:r>
              <a:rPr lang="en-CA" baseline="0" dirty="0"/>
              <a:t>Right: Surface – green/blue areas show forecast precipitation</a:t>
            </a:r>
          </a:p>
          <a:p>
            <a:pPr eaLnBrk="1" hangingPunct="1"/>
            <a:r>
              <a:rPr lang="en-CA" baseline="0" dirty="0"/>
              <a:t>Highlight ridges and troughs and areas without significant upper air features. The latter are often prone to fire if unchanged over a period of a few days or more. Indicate areas where lightning/heat/dryness/wind may cause problems, and where significant rain is expected.</a:t>
            </a:r>
          </a:p>
          <a:p>
            <a:endParaRPr lang="en-CA" dirty="0"/>
          </a:p>
        </p:txBody>
      </p:sp>
      <p:sp>
        <p:nvSpPr>
          <p:cNvPr id="4" name="Slide Number Placeholder 3"/>
          <p:cNvSpPr>
            <a:spLocks noGrp="1"/>
          </p:cNvSpPr>
          <p:nvPr>
            <p:ph type="sldNum" sz="quarter" idx="10"/>
          </p:nvPr>
        </p:nvSpPr>
        <p:spPr/>
        <p:txBody>
          <a:bodyPr/>
          <a:lstStyle/>
          <a:p>
            <a:fld id="{E6B44399-CA56-428E-A697-E2C078CAF07B}" type="slidenum">
              <a:rPr lang="en-CA" smtClean="0"/>
              <a:t>18</a:t>
            </a:fld>
            <a:endParaRPr lang="en-CA"/>
          </a:p>
        </p:txBody>
      </p:sp>
    </p:spTree>
    <p:extLst>
      <p:ext uri="{BB962C8B-B14F-4D97-AF65-F5344CB8AC3E}">
        <p14:creationId xmlns:p14="http://schemas.microsoft.com/office/powerpoint/2010/main" val="30583148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CA" b="1" dirty="0"/>
              <a:t>Update manually for now – Markus’ tool looping may be too slow to be efficient.</a:t>
            </a:r>
          </a:p>
          <a:p>
            <a:pPr eaLnBrk="1" hangingPunct="1"/>
            <a:r>
              <a:rPr lang="en-CA" baseline="0" dirty="0"/>
              <a:t>NWP maps from NCEP’s NAM/GFS/NAEFS models. From this main page, choose the Model Area and Model Type. On the next page, choose the initialization time from the top row of the table, then choose the parameters you wish to view, and the forecast time (hours from initialization). Note it is difficult to capture individual images when looping through the output, so instead choose the forecast hour you wish to display. Remember to change the date and time in the text box above the charts!</a:t>
            </a:r>
          </a:p>
          <a:p>
            <a:pPr eaLnBrk="1" hangingPunct="1"/>
            <a:endParaRPr lang="en-CA" baseline="0" dirty="0"/>
          </a:p>
          <a:p>
            <a:pPr eaLnBrk="1" hangingPunct="1"/>
            <a:r>
              <a:rPr lang="en-CA" baseline="0" dirty="0"/>
              <a:t>Copy this slide to a new one if you want to show additional forecast times.</a:t>
            </a:r>
          </a:p>
          <a:p>
            <a:pPr eaLnBrk="1" hangingPunct="1"/>
            <a:endParaRPr lang="en-CA" baseline="0" dirty="0"/>
          </a:p>
          <a:p>
            <a:pPr eaLnBrk="1" hangingPunct="1"/>
            <a:r>
              <a:rPr lang="en-CA" baseline="0" dirty="0"/>
              <a:t>Left: 500 </a:t>
            </a:r>
            <a:r>
              <a:rPr lang="en-CA" baseline="0" dirty="0" err="1"/>
              <a:t>hPa</a:t>
            </a:r>
            <a:r>
              <a:rPr lang="en-CA" baseline="0" dirty="0"/>
              <a:t> level (5-6 km up)</a:t>
            </a:r>
          </a:p>
          <a:p>
            <a:pPr eaLnBrk="1" hangingPunct="1"/>
            <a:r>
              <a:rPr lang="en-CA" baseline="0" dirty="0"/>
              <a:t>Right: Surface – green/blue areas show forecast precipitation</a:t>
            </a:r>
          </a:p>
          <a:p>
            <a:pPr eaLnBrk="1" hangingPunct="1"/>
            <a:r>
              <a:rPr lang="en-CA" baseline="0" dirty="0"/>
              <a:t>Highlight ridges and troughs and areas without significant upper air features. The latter are often prone to fire if unchanged over a period of a few days or more. Indicate areas where lightning/heat/dryness/wind may cause problems, and where significant rain is expected.</a:t>
            </a:r>
          </a:p>
          <a:p>
            <a:endParaRPr lang="en-CA" dirty="0"/>
          </a:p>
        </p:txBody>
      </p:sp>
      <p:sp>
        <p:nvSpPr>
          <p:cNvPr id="4" name="Slide Number Placeholder 3"/>
          <p:cNvSpPr>
            <a:spLocks noGrp="1"/>
          </p:cNvSpPr>
          <p:nvPr>
            <p:ph type="sldNum" sz="quarter" idx="10"/>
          </p:nvPr>
        </p:nvSpPr>
        <p:spPr/>
        <p:txBody>
          <a:bodyPr/>
          <a:lstStyle/>
          <a:p>
            <a:fld id="{E6B44399-CA56-428E-A697-E2C078CAF07B}" type="slidenum">
              <a:rPr lang="en-CA" smtClean="0"/>
              <a:t>19</a:t>
            </a:fld>
            <a:endParaRPr lang="en-CA"/>
          </a:p>
        </p:txBody>
      </p:sp>
    </p:spTree>
    <p:extLst>
      <p:ext uri="{BB962C8B-B14F-4D97-AF65-F5344CB8AC3E}">
        <p14:creationId xmlns:p14="http://schemas.microsoft.com/office/powerpoint/2010/main" val="30583148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b="1" dirty="0"/>
              <a:t>Updates automatically from local repository if downloaded using Markus’ tool. If you want a different precipitation threshold or time period then update manually from the web.</a:t>
            </a:r>
          </a:p>
          <a:p>
            <a:r>
              <a:rPr lang="en-CA" baseline="0" dirty="0"/>
              <a:t>Choose the “</a:t>
            </a:r>
            <a:r>
              <a:rPr lang="en-CA" baseline="0" dirty="0" err="1"/>
              <a:t>Precip</a:t>
            </a:r>
            <a:r>
              <a:rPr lang="en-CA" baseline="0" dirty="0"/>
              <a:t>. accumulation” amount you want to show from the “Product Type” drop-down box. Choose the model initialization time (00 or 12) from the drop-down on the right, then run out the “Forecast End” date for the period you need.</a:t>
            </a:r>
          </a:p>
          <a:p>
            <a:endParaRPr lang="en-CA" dirty="0"/>
          </a:p>
        </p:txBody>
      </p:sp>
      <p:sp>
        <p:nvSpPr>
          <p:cNvPr id="4" name="Slide Number Placeholder 3"/>
          <p:cNvSpPr>
            <a:spLocks noGrp="1"/>
          </p:cNvSpPr>
          <p:nvPr>
            <p:ph type="sldNum" sz="quarter" idx="10"/>
          </p:nvPr>
        </p:nvSpPr>
        <p:spPr/>
        <p:txBody>
          <a:bodyPr/>
          <a:lstStyle/>
          <a:p>
            <a:fld id="{E6B44399-CA56-428E-A697-E2C078CAF07B}" type="slidenum">
              <a:rPr lang="en-CA" smtClean="0"/>
              <a:t>20</a:t>
            </a:fld>
            <a:endParaRPr lang="en-CA"/>
          </a:p>
        </p:txBody>
      </p:sp>
    </p:spTree>
    <p:extLst>
      <p:ext uri="{BB962C8B-B14F-4D97-AF65-F5344CB8AC3E}">
        <p14:creationId xmlns:p14="http://schemas.microsoft.com/office/powerpoint/2010/main" val="33231368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0C7B981-5049-4D6E-840F-6B7F593C90EC}" type="slidenum">
              <a:rPr kumimoji="0" lang="en-CA"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CA"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4819" name="Slide Image Placeholder 1"/>
          <p:cNvSpPr>
            <a:spLocks noGrp="1" noRot="1" noChangeAspect="1" noTextEdit="1"/>
          </p:cNvSpPr>
          <p:nvPr>
            <p:ph type="sldImg"/>
          </p:nvPr>
        </p:nvSpPr>
        <p:spPr>
          <a:xfrm>
            <a:off x="1371600" y="1143000"/>
            <a:ext cx="4114800" cy="3086100"/>
          </a:xfrm>
          <a:ln/>
        </p:spPr>
      </p:sp>
      <p:sp>
        <p:nvSpPr>
          <p:cNvPr id="34820" name="Notes Placeholder 2"/>
          <p:cNvSpPr>
            <a:spLocks noGrp="1"/>
          </p:cNvSpPr>
          <p:nvPr>
            <p:ph type="body" idx="1"/>
          </p:nvPr>
        </p:nvSpPr>
        <p:spPr>
          <a:noFill/>
        </p:spPr>
        <p:txBody>
          <a:bodyPr lIns="93177" tIns="46589" rIns="93177" bIns="46589"/>
          <a:lstStyle/>
          <a:p>
            <a:pPr eaLnBrk="1" hangingPunct="1">
              <a:spcBef>
                <a:spcPct val="0"/>
              </a:spcBef>
            </a:pPr>
            <a:endParaRPr lang="en-US" altLang="en-US">
              <a:latin typeface="Arial" panose="020B0604020202020204" pitchFamily="34" charset="0"/>
            </a:endParaRPr>
          </a:p>
        </p:txBody>
      </p:sp>
      <p:sp>
        <p:nvSpPr>
          <p:cNvPr id="34821"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a:spcBef>
                <a:spcPct val="30000"/>
              </a:spcBef>
              <a:defRPr sz="1200">
                <a:solidFill>
                  <a:schemeClr val="tx1"/>
                </a:solidFill>
                <a:latin typeface="Arial" panose="020B0604020202020204" pitchFamily="34" charset="0"/>
              </a:defRPr>
            </a:lvl1pPr>
            <a:lvl2pPr marL="757238" indent="-292100" defTabSz="931863">
              <a:spcBef>
                <a:spcPct val="30000"/>
              </a:spcBef>
              <a:defRPr sz="1200">
                <a:solidFill>
                  <a:schemeClr val="tx1"/>
                </a:solidFill>
                <a:latin typeface="Arial" panose="020B0604020202020204" pitchFamily="34" charset="0"/>
              </a:defRPr>
            </a:lvl2pPr>
            <a:lvl3pPr marL="1165225" indent="-233363" defTabSz="931863">
              <a:spcBef>
                <a:spcPct val="30000"/>
              </a:spcBef>
              <a:defRPr sz="1200">
                <a:solidFill>
                  <a:schemeClr val="tx1"/>
                </a:solidFill>
                <a:latin typeface="Arial" panose="020B0604020202020204" pitchFamily="34" charset="0"/>
              </a:defRPr>
            </a:lvl3pPr>
            <a:lvl4pPr marL="1630363" indent="-233363" defTabSz="931863">
              <a:spcBef>
                <a:spcPct val="30000"/>
              </a:spcBef>
              <a:defRPr sz="1200">
                <a:solidFill>
                  <a:schemeClr val="tx1"/>
                </a:solidFill>
                <a:latin typeface="Arial" panose="020B0604020202020204" pitchFamily="34" charset="0"/>
              </a:defRPr>
            </a:lvl4pPr>
            <a:lvl5pPr marL="2097088" indent="-233363" defTabSz="931863">
              <a:spcBef>
                <a:spcPct val="30000"/>
              </a:spcBef>
              <a:defRPr sz="1200">
                <a:solidFill>
                  <a:schemeClr val="tx1"/>
                </a:solidFill>
                <a:latin typeface="Arial" panose="020B0604020202020204" pitchFamily="34" charset="0"/>
              </a:defRPr>
            </a:lvl5pPr>
            <a:lvl6pPr marL="2554288" indent="-233363" defTabSz="931863" eaLnBrk="0" fontAlgn="base" hangingPunct="0">
              <a:spcBef>
                <a:spcPct val="30000"/>
              </a:spcBef>
              <a:spcAft>
                <a:spcPct val="0"/>
              </a:spcAft>
              <a:defRPr sz="1200">
                <a:solidFill>
                  <a:schemeClr val="tx1"/>
                </a:solidFill>
                <a:latin typeface="Arial" panose="020B0604020202020204" pitchFamily="34" charset="0"/>
              </a:defRPr>
            </a:lvl6pPr>
            <a:lvl7pPr marL="3011488" indent="-233363" defTabSz="931863" eaLnBrk="0" fontAlgn="base" hangingPunct="0">
              <a:spcBef>
                <a:spcPct val="30000"/>
              </a:spcBef>
              <a:spcAft>
                <a:spcPct val="0"/>
              </a:spcAft>
              <a:defRPr sz="1200">
                <a:solidFill>
                  <a:schemeClr val="tx1"/>
                </a:solidFill>
                <a:latin typeface="Arial" panose="020B0604020202020204" pitchFamily="34" charset="0"/>
              </a:defRPr>
            </a:lvl7pPr>
            <a:lvl8pPr marL="3468688" indent="-233363" defTabSz="931863" eaLnBrk="0" fontAlgn="base" hangingPunct="0">
              <a:spcBef>
                <a:spcPct val="30000"/>
              </a:spcBef>
              <a:spcAft>
                <a:spcPct val="0"/>
              </a:spcAft>
              <a:defRPr sz="1200">
                <a:solidFill>
                  <a:schemeClr val="tx1"/>
                </a:solidFill>
                <a:latin typeface="Arial" panose="020B0604020202020204" pitchFamily="34" charset="0"/>
              </a:defRPr>
            </a:lvl8pPr>
            <a:lvl9pPr marL="3925888" indent="-233363" defTabSz="931863"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31863" rtl="0" eaLnBrk="1" fontAlgn="base" latinLnBrk="0" hangingPunct="1">
              <a:lnSpc>
                <a:spcPct val="100000"/>
              </a:lnSpc>
              <a:spcBef>
                <a:spcPct val="0"/>
              </a:spcBef>
              <a:spcAft>
                <a:spcPct val="0"/>
              </a:spcAft>
              <a:buClrTx/>
              <a:buSzTx/>
              <a:buFontTx/>
              <a:buNone/>
              <a:tabLst/>
              <a:defRPr/>
            </a:pPr>
            <a:fld id="{6976F207-C965-475A-A60E-A8B0520C9760}"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31863"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124284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b="1" dirty="0"/>
              <a:t>Updates automatically from local repository if downloaded using Markus’ tool. If you want a different precipitation threshold or time period then update manually from the web.</a:t>
            </a:r>
          </a:p>
          <a:p>
            <a:r>
              <a:rPr lang="en-CA" baseline="0" dirty="0"/>
              <a:t>Choose the “</a:t>
            </a:r>
            <a:r>
              <a:rPr lang="en-CA" baseline="0" dirty="0" err="1"/>
              <a:t>Precip</a:t>
            </a:r>
            <a:r>
              <a:rPr lang="en-CA" baseline="0" dirty="0"/>
              <a:t>. accumulation” amount you want to show from the “Product Type” drop-down box. Choose the model initialization time (00 or 12) from the drop-down on the right, then run out the “Forecast End” date for the period you need.</a:t>
            </a:r>
          </a:p>
          <a:p>
            <a:endParaRPr lang="en-CA" dirty="0"/>
          </a:p>
        </p:txBody>
      </p:sp>
      <p:sp>
        <p:nvSpPr>
          <p:cNvPr id="4" name="Slide Number Placeholder 3"/>
          <p:cNvSpPr>
            <a:spLocks noGrp="1"/>
          </p:cNvSpPr>
          <p:nvPr>
            <p:ph type="sldNum" sz="quarter" idx="10"/>
          </p:nvPr>
        </p:nvSpPr>
        <p:spPr/>
        <p:txBody>
          <a:bodyPr/>
          <a:lstStyle/>
          <a:p>
            <a:fld id="{E6B44399-CA56-428E-A697-E2C078CAF07B}" type="slidenum">
              <a:rPr lang="en-CA" smtClean="0"/>
              <a:t>21</a:t>
            </a:fld>
            <a:endParaRPr lang="en-CA"/>
          </a:p>
        </p:txBody>
      </p:sp>
    </p:spTree>
    <p:extLst>
      <p:ext uri="{BB962C8B-B14F-4D97-AF65-F5344CB8AC3E}">
        <p14:creationId xmlns:p14="http://schemas.microsoft.com/office/powerpoint/2010/main" val="7043760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b="1" dirty="0"/>
              <a:t>Updates automatically if downloaded using Markus’ tool. You may have to change the local link between cef5581.png and cef5701.png, depending on the month.</a:t>
            </a:r>
          </a:p>
          <a:p>
            <a:r>
              <a:rPr lang="en-CA" dirty="0"/>
              <a:t>Spaghetti plot of some</a:t>
            </a:r>
            <a:r>
              <a:rPr lang="en-CA" baseline="0" dirty="0"/>
              <a:t> geopotential height. The 558 dam line is likely good for spring and fall, and the 570 for summer.</a:t>
            </a:r>
            <a:endParaRPr lang="en-CA" dirty="0"/>
          </a:p>
          <a:p>
            <a:r>
              <a:rPr lang="en-CA" dirty="0"/>
              <a:t>Choose the contour</a:t>
            </a:r>
            <a:r>
              <a:rPr lang="en-CA" baseline="0" dirty="0"/>
              <a:t> line, forecast initialization date and time, and the number of hours into the forecast you wish to feature from the drop-down boxes under “Spaghetti Plots” at the top of this URL-linked web page. You can scroll back and forth between forecast hours within the display. If you choose a different time, be sure to change the hours and valid day in this slide’s title.</a:t>
            </a:r>
          </a:p>
          <a:p>
            <a:endParaRPr lang="en-CA" dirty="0"/>
          </a:p>
          <a:p>
            <a:r>
              <a:rPr lang="en-CA" dirty="0"/>
              <a:t>Tangled lines indicate</a:t>
            </a:r>
            <a:r>
              <a:rPr lang="en-CA" baseline="0" dirty="0"/>
              <a:t> uncertainty between ensemble elements, and uncertainty in forecast conditions.</a:t>
            </a:r>
          </a:p>
          <a:p>
            <a:r>
              <a:rPr lang="en-CA" baseline="0" dirty="0"/>
              <a:t>Tightly-bound lines indicate a high degree of certainty of contour line placement and forecast conditions.</a:t>
            </a:r>
          </a:p>
          <a:p>
            <a:endParaRPr lang="en-CA" dirty="0"/>
          </a:p>
          <a:p>
            <a:endParaRPr lang="en-CA" dirty="0"/>
          </a:p>
        </p:txBody>
      </p:sp>
      <p:sp>
        <p:nvSpPr>
          <p:cNvPr id="4" name="Slide Number Placeholder 3"/>
          <p:cNvSpPr>
            <a:spLocks noGrp="1"/>
          </p:cNvSpPr>
          <p:nvPr>
            <p:ph type="sldNum" sz="quarter" idx="10"/>
          </p:nvPr>
        </p:nvSpPr>
        <p:spPr/>
        <p:txBody>
          <a:bodyPr/>
          <a:lstStyle/>
          <a:p>
            <a:fld id="{E6B44399-CA56-428E-A697-E2C078CAF07B}" type="slidenum">
              <a:rPr lang="en-CA" smtClean="0"/>
              <a:t>22</a:t>
            </a:fld>
            <a:endParaRPr lang="en-CA"/>
          </a:p>
        </p:txBody>
      </p:sp>
    </p:spTree>
    <p:extLst>
      <p:ext uri="{BB962C8B-B14F-4D97-AF65-F5344CB8AC3E}">
        <p14:creationId xmlns:p14="http://schemas.microsoft.com/office/powerpoint/2010/main" val="27211592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CA" b="1" dirty="0"/>
              <a:t>Update images manually – </a:t>
            </a:r>
            <a:r>
              <a:rPr lang="en-CA" b="1" baseline="0" dirty="0"/>
              <a:t>CWFIS images URLs are date-specific. </a:t>
            </a:r>
            <a:endParaRPr lang="en-CA"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CA" dirty="0"/>
              <a:t>CWFIS forecast Fire Weather Index or other</a:t>
            </a:r>
            <a:r>
              <a:rPr lang="en-CA" baseline="0" dirty="0"/>
              <a:t> themes. Choose the most relevant for the forecast period and uptrend or downtrend of indexes. Discuss rapid or ongoing changes between days.</a:t>
            </a:r>
            <a:r>
              <a:rPr lang="en-CA" dirty="0"/>
              <a:t> </a:t>
            </a:r>
          </a:p>
          <a:p>
            <a:endParaRPr lang="en-CA" b="1" dirty="0"/>
          </a:p>
          <a:p>
            <a:r>
              <a:rPr lang="en-CA" dirty="0"/>
              <a:t>Composite of Canadian,</a:t>
            </a:r>
            <a:r>
              <a:rPr lang="en-CA" baseline="0" dirty="0"/>
              <a:t> American, and Mexican fire danger updated at 8, 12, 18, 23 MDT</a:t>
            </a:r>
          </a:p>
          <a:p>
            <a:r>
              <a:rPr lang="en-CA" baseline="0" dirty="0"/>
              <a:t>Canadian:	Forecast conditions at 0800 and 1200 runs; observed conditions at 1800 and 2300 runs </a:t>
            </a:r>
          </a:p>
          <a:p>
            <a:r>
              <a:rPr lang="en-CA" baseline="0" dirty="0"/>
              <a:t>American:	Observed conditions, run by USFS	</a:t>
            </a:r>
          </a:p>
          <a:p>
            <a:r>
              <a:rPr lang="en-CA" baseline="0" dirty="0"/>
              <a:t>Mexican:	Observed conditions, run by CFS-WFIS</a:t>
            </a:r>
          </a:p>
          <a:p>
            <a:r>
              <a:rPr lang="en-CA" baseline="0" dirty="0"/>
              <a:t>Watch map text for source of data</a:t>
            </a:r>
            <a:endParaRPr lang="en-CA" dirty="0"/>
          </a:p>
          <a:p>
            <a:endParaRPr lang="en-CA" dirty="0"/>
          </a:p>
        </p:txBody>
      </p:sp>
      <p:sp>
        <p:nvSpPr>
          <p:cNvPr id="4" name="Slide Number Placeholder 3"/>
          <p:cNvSpPr>
            <a:spLocks noGrp="1"/>
          </p:cNvSpPr>
          <p:nvPr>
            <p:ph type="sldNum" sz="quarter" idx="10"/>
          </p:nvPr>
        </p:nvSpPr>
        <p:spPr/>
        <p:txBody>
          <a:bodyPr/>
          <a:lstStyle/>
          <a:p>
            <a:fld id="{E6B44399-CA56-428E-A697-E2C078CAF07B}" type="slidenum">
              <a:rPr lang="en-CA" smtClean="0"/>
              <a:t>23</a:t>
            </a:fld>
            <a:endParaRPr lang="en-CA"/>
          </a:p>
        </p:txBody>
      </p:sp>
    </p:spTree>
    <p:extLst>
      <p:ext uri="{BB962C8B-B14F-4D97-AF65-F5344CB8AC3E}">
        <p14:creationId xmlns:p14="http://schemas.microsoft.com/office/powerpoint/2010/main" val="17215652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CA" dirty="0"/>
              <a:t>Summarize the expected fire weather conditions in the regions of the country indicated.</a:t>
            </a:r>
          </a:p>
          <a:p>
            <a:pPr eaLnBrk="1" hangingPunct="1"/>
            <a:r>
              <a:rPr lang="en-CA" baseline="0" dirty="0"/>
              <a:t>Use red font for regions of intense activity</a:t>
            </a:r>
          </a:p>
          <a:p>
            <a:pPr eaLnBrk="1" hangingPunct="1"/>
            <a:r>
              <a:rPr lang="en-CA" baseline="0" dirty="0"/>
              <a:t>Use orange font for regions of moderate activity</a:t>
            </a:r>
          </a:p>
          <a:p>
            <a:pPr eaLnBrk="1" hangingPunct="1"/>
            <a:r>
              <a:rPr lang="en-CA" baseline="0" dirty="0"/>
              <a:t>Use yellow font for regions of low activity</a:t>
            </a:r>
          </a:p>
          <a:p>
            <a:pPr eaLnBrk="1" hangingPunct="1"/>
            <a:r>
              <a:rPr lang="en-CA" baseline="0" dirty="0"/>
              <a:t>Use green font for regions of minimal activity</a:t>
            </a:r>
          </a:p>
          <a:p>
            <a:pPr eaLnBrk="1" hangingPunct="1"/>
            <a:endParaRPr lang="en-CA" baseline="0" dirty="0"/>
          </a:p>
          <a:p>
            <a:pPr eaLnBrk="1" hangingPunct="1"/>
            <a:r>
              <a:rPr lang="en-CA" baseline="0" dirty="0"/>
              <a:t>Add specific comments for each region. These may be included in items such as CIFFC SPU call minutes, so be clear and concise as possible</a:t>
            </a:r>
          </a:p>
          <a:p>
            <a:pPr eaLnBrk="1" hangingPunct="1"/>
            <a:endParaRPr lang="en-CA" baseline="0" dirty="0"/>
          </a:p>
          <a:p>
            <a:pPr eaLnBrk="1" hangingPunct="1"/>
            <a:r>
              <a:rPr lang="en-CA" dirty="0"/>
              <a:t>Summarize the expected fire weather conditions in the regions of the country indicated.</a:t>
            </a:r>
          </a:p>
          <a:p>
            <a:pPr eaLnBrk="1" hangingPunct="1"/>
            <a:r>
              <a:rPr lang="en-CA" baseline="0" dirty="0"/>
              <a:t>Use red font for regions of intense activity or expected high fire weather indexes.</a:t>
            </a:r>
          </a:p>
          <a:p>
            <a:pPr eaLnBrk="1" hangingPunct="1"/>
            <a:r>
              <a:rPr lang="en-CA" baseline="0" dirty="0"/>
              <a:t>Use blue font for regions expecting substantial rainfall or with low fire weather indexes.</a:t>
            </a:r>
          </a:p>
          <a:p>
            <a:pPr eaLnBrk="1" hangingPunct="1"/>
            <a:r>
              <a:rPr lang="en-CA" baseline="0" dirty="0"/>
              <a:t>Use shapes to outline regions, and symbols to indicate lightning or other relevant conditions.</a:t>
            </a:r>
          </a:p>
          <a:p>
            <a:pPr eaLnBrk="1" hangingPunct="1"/>
            <a:endParaRPr lang="en-CA" baseline="0" dirty="0"/>
          </a:p>
          <a:p>
            <a:pPr eaLnBrk="1" hangingPunct="1"/>
            <a:endParaRPr lang="en-CA" dirty="0"/>
          </a:p>
          <a:p>
            <a:pPr eaLnBrk="1" hangingPunct="1"/>
            <a:endParaRPr lang="en-CA" dirty="0"/>
          </a:p>
          <a:p>
            <a:endParaRPr lang="en-CA" dirty="0"/>
          </a:p>
        </p:txBody>
      </p:sp>
      <p:sp>
        <p:nvSpPr>
          <p:cNvPr id="4" name="Slide Number Placeholder 3"/>
          <p:cNvSpPr>
            <a:spLocks noGrp="1"/>
          </p:cNvSpPr>
          <p:nvPr>
            <p:ph type="sldNum" sz="quarter" idx="10"/>
          </p:nvPr>
        </p:nvSpPr>
        <p:spPr/>
        <p:txBody>
          <a:bodyPr/>
          <a:lstStyle/>
          <a:p>
            <a:fld id="{E6B44399-CA56-428E-A697-E2C078CAF07B}" type="slidenum">
              <a:rPr lang="en-CA" smtClean="0"/>
              <a:t>24</a:t>
            </a:fld>
            <a:endParaRPr lang="en-CA"/>
          </a:p>
        </p:txBody>
      </p:sp>
    </p:spTree>
    <p:extLst>
      <p:ext uri="{BB962C8B-B14F-4D97-AF65-F5344CB8AC3E}">
        <p14:creationId xmlns:p14="http://schemas.microsoft.com/office/powerpoint/2010/main" val="23234495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CA" dirty="0"/>
              <a:t>Summarize the expected fire weather conditions in the regions of the country indicated.</a:t>
            </a:r>
          </a:p>
          <a:p>
            <a:pPr eaLnBrk="1" hangingPunct="1"/>
            <a:r>
              <a:rPr lang="en-CA" baseline="0" dirty="0"/>
              <a:t>Use red font for regions of intense activity</a:t>
            </a:r>
          </a:p>
          <a:p>
            <a:pPr eaLnBrk="1" hangingPunct="1"/>
            <a:r>
              <a:rPr lang="en-CA" baseline="0" dirty="0"/>
              <a:t>Use orange font for regions of moderate activity</a:t>
            </a:r>
          </a:p>
          <a:p>
            <a:pPr eaLnBrk="1" hangingPunct="1"/>
            <a:r>
              <a:rPr lang="en-CA" baseline="0" dirty="0"/>
              <a:t>Use yellow font for regions of low activity</a:t>
            </a:r>
          </a:p>
          <a:p>
            <a:pPr eaLnBrk="1" hangingPunct="1"/>
            <a:r>
              <a:rPr lang="en-CA" baseline="0" dirty="0"/>
              <a:t>Use green font for regions of minimal activity</a:t>
            </a:r>
          </a:p>
          <a:p>
            <a:pPr eaLnBrk="1" hangingPunct="1"/>
            <a:endParaRPr lang="en-CA" baseline="0" dirty="0"/>
          </a:p>
          <a:p>
            <a:pPr eaLnBrk="1" hangingPunct="1"/>
            <a:r>
              <a:rPr lang="en-CA" baseline="0" dirty="0"/>
              <a:t>Add specific comments for each region. These may be included in items such as CIFFC SPU call minutes, so be clear and concise as possible</a:t>
            </a:r>
          </a:p>
          <a:p>
            <a:pPr eaLnBrk="1" hangingPunct="1"/>
            <a:endParaRPr lang="en-CA" baseline="0" dirty="0"/>
          </a:p>
          <a:p>
            <a:pPr eaLnBrk="1" hangingPunct="1"/>
            <a:endParaRPr lang="en-CA" dirty="0"/>
          </a:p>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B44399-CA56-428E-A697-E2C078CAF07B}"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43739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6B44399-CA56-428E-A697-E2C078CAF07B}" type="slidenum">
              <a:rPr lang="en-CA" smtClean="0"/>
              <a:t>26</a:t>
            </a:fld>
            <a:endParaRPr lang="en-CA"/>
          </a:p>
        </p:txBody>
      </p:sp>
    </p:spTree>
    <p:extLst>
      <p:ext uri="{BB962C8B-B14F-4D97-AF65-F5344CB8AC3E}">
        <p14:creationId xmlns:p14="http://schemas.microsoft.com/office/powerpoint/2010/main" val="36989022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E6B44399-CA56-428E-A697-E2C078CAF07B}" type="slidenum">
              <a:rPr lang="en-CA" smtClean="0"/>
              <a:t>27</a:t>
            </a:fld>
            <a:endParaRPr lang="en-CA"/>
          </a:p>
        </p:txBody>
      </p:sp>
    </p:spTree>
    <p:extLst>
      <p:ext uri="{BB962C8B-B14F-4D97-AF65-F5344CB8AC3E}">
        <p14:creationId xmlns:p14="http://schemas.microsoft.com/office/powerpoint/2010/main" val="8018183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0C7B981-5049-4D6E-840F-6B7F593C90EC}" type="slidenum">
              <a:rPr kumimoji="0" lang="en-CA"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CA"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4819" name="Slide Image Placeholder 1"/>
          <p:cNvSpPr>
            <a:spLocks noGrp="1" noRot="1" noChangeAspect="1" noTextEdit="1"/>
          </p:cNvSpPr>
          <p:nvPr>
            <p:ph type="sldImg"/>
          </p:nvPr>
        </p:nvSpPr>
        <p:spPr>
          <a:xfrm>
            <a:off x="1371600" y="1143000"/>
            <a:ext cx="4114800" cy="3086100"/>
          </a:xfrm>
          <a:ln/>
        </p:spPr>
      </p:sp>
      <p:sp>
        <p:nvSpPr>
          <p:cNvPr id="34820" name="Notes Placeholder 2"/>
          <p:cNvSpPr>
            <a:spLocks noGrp="1"/>
          </p:cNvSpPr>
          <p:nvPr>
            <p:ph type="body" idx="1"/>
          </p:nvPr>
        </p:nvSpPr>
        <p:spPr>
          <a:noFill/>
        </p:spPr>
        <p:txBody>
          <a:bodyPr lIns="93177" tIns="46589" rIns="93177" bIns="46589"/>
          <a:lstStyle/>
          <a:p>
            <a:pPr eaLnBrk="1" hangingPunct="1"/>
            <a:r>
              <a:rPr lang="en-CA" b="1" dirty="0"/>
              <a:t>Update images manually. We</a:t>
            </a:r>
            <a:r>
              <a:rPr lang="en-CA" b="1" baseline="0" dirty="0"/>
              <a:t> want to preserve the images from the previous afternoon.</a:t>
            </a:r>
          </a:p>
          <a:p>
            <a:pPr eaLnBrk="1" hangingPunct="1"/>
            <a:r>
              <a:rPr lang="en-CA" b="0" baseline="0" dirty="0"/>
              <a:t>To overlay a semi-transparent satellite image:</a:t>
            </a:r>
          </a:p>
          <a:p>
            <a:pPr eaLnBrk="1" hangingPunct="1"/>
            <a:r>
              <a:rPr lang="en-CA" b="0" baseline="0" dirty="0"/>
              <a:t>   -Align the red line from the southern tip of Haida Gwaii to the southeast tip of Newfoundland’s Avalon Peninsula.</a:t>
            </a:r>
          </a:p>
          <a:p>
            <a:pPr eaLnBrk="1" hangingPunct="1"/>
            <a:r>
              <a:rPr lang="en-CA" b="0" baseline="0" dirty="0"/>
              <a:t>   -Get the CWFIS interactive map image from late afternoon on Tuesday and align with the red line as above</a:t>
            </a:r>
          </a:p>
          <a:p>
            <a:pPr eaLnBrk="1" hangingPunct="1"/>
            <a:r>
              <a:rPr lang="en-CA" b="0" baseline="0" dirty="0"/>
              <a:t>   -Choose the late afternoon Tuesday North American GOES composite image. Rotate ~7 degrees, transparency ~50%.</a:t>
            </a:r>
          </a:p>
          <a:p>
            <a:pPr eaLnBrk="1" hangingPunct="1"/>
            <a:r>
              <a:rPr lang="en-CA" b="0" baseline="0" dirty="0"/>
              <a:t>     and align with the red line/CWFIS interactive map image.</a:t>
            </a:r>
          </a:p>
          <a:p>
            <a:pPr eaLnBrk="1" hangingPunct="1"/>
            <a:endParaRPr lang="en-CA" b="0" dirty="0"/>
          </a:p>
          <a:p>
            <a:pPr eaLnBrk="1" hangingPunct="1"/>
            <a:r>
              <a:rPr lang="en-CA" dirty="0"/>
              <a:t>Previous afternoon’s CWFIS active fire layer with other themes such as hotspots as you see fit. Red circles are fires of &gt; 1000 ha, orange 100-1000 ha, yellow &lt; 100 ha.</a:t>
            </a:r>
          </a:p>
          <a:p>
            <a:pPr eaLnBrk="1" hangingPunct="1"/>
            <a:r>
              <a:rPr lang="en-CA" dirty="0"/>
              <a:t>Include satellite image from Environment Canada (North American IR &amp; topography) from about the same time as the CWFIS screenshots. </a:t>
            </a:r>
          </a:p>
          <a:p>
            <a:pPr eaLnBrk="1" hangingPunct="1"/>
            <a:r>
              <a:rPr lang="en-CA" dirty="0"/>
              <a:t>The inset</a:t>
            </a:r>
            <a:r>
              <a:rPr lang="en-CA" baseline="0" dirty="0"/>
              <a:t> shows fires in Yukon via the Data Integration Project. Red circles indicate uncontrolled fires.</a:t>
            </a:r>
            <a:endParaRPr lang="en-CA" dirty="0"/>
          </a:p>
          <a:p>
            <a:pPr eaLnBrk="1" hangingPunct="1">
              <a:spcBef>
                <a:spcPct val="0"/>
              </a:spcBef>
            </a:pPr>
            <a:endParaRPr lang="en-US" altLang="en-US" dirty="0">
              <a:latin typeface="Arial" panose="020B0604020202020204" pitchFamily="34" charset="0"/>
            </a:endParaRPr>
          </a:p>
        </p:txBody>
      </p:sp>
      <p:sp>
        <p:nvSpPr>
          <p:cNvPr id="34821"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a:spcBef>
                <a:spcPct val="30000"/>
              </a:spcBef>
              <a:defRPr sz="1200">
                <a:solidFill>
                  <a:schemeClr val="tx1"/>
                </a:solidFill>
                <a:latin typeface="Arial" panose="020B0604020202020204" pitchFamily="34" charset="0"/>
              </a:defRPr>
            </a:lvl1pPr>
            <a:lvl2pPr marL="757238" indent="-292100" defTabSz="931863">
              <a:spcBef>
                <a:spcPct val="30000"/>
              </a:spcBef>
              <a:defRPr sz="1200">
                <a:solidFill>
                  <a:schemeClr val="tx1"/>
                </a:solidFill>
                <a:latin typeface="Arial" panose="020B0604020202020204" pitchFamily="34" charset="0"/>
              </a:defRPr>
            </a:lvl2pPr>
            <a:lvl3pPr marL="1165225" indent="-233363" defTabSz="931863">
              <a:spcBef>
                <a:spcPct val="30000"/>
              </a:spcBef>
              <a:defRPr sz="1200">
                <a:solidFill>
                  <a:schemeClr val="tx1"/>
                </a:solidFill>
                <a:latin typeface="Arial" panose="020B0604020202020204" pitchFamily="34" charset="0"/>
              </a:defRPr>
            </a:lvl3pPr>
            <a:lvl4pPr marL="1630363" indent="-233363" defTabSz="931863">
              <a:spcBef>
                <a:spcPct val="30000"/>
              </a:spcBef>
              <a:defRPr sz="1200">
                <a:solidFill>
                  <a:schemeClr val="tx1"/>
                </a:solidFill>
                <a:latin typeface="Arial" panose="020B0604020202020204" pitchFamily="34" charset="0"/>
              </a:defRPr>
            </a:lvl4pPr>
            <a:lvl5pPr marL="2097088" indent="-233363" defTabSz="931863">
              <a:spcBef>
                <a:spcPct val="30000"/>
              </a:spcBef>
              <a:defRPr sz="1200">
                <a:solidFill>
                  <a:schemeClr val="tx1"/>
                </a:solidFill>
                <a:latin typeface="Arial" panose="020B0604020202020204" pitchFamily="34" charset="0"/>
              </a:defRPr>
            </a:lvl5pPr>
            <a:lvl6pPr marL="2554288" indent="-233363" defTabSz="931863" eaLnBrk="0" fontAlgn="base" hangingPunct="0">
              <a:spcBef>
                <a:spcPct val="30000"/>
              </a:spcBef>
              <a:spcAft>
                <a:spcPct val="0"/>
              </a:spcAft>
              <a:defRPr sz="1200">
                <a:solidFill>
                  <a:schemeClr val="tx1"/>
                </a:solidFill>
                <a:latin typeface="Arial" panose="020B0604020202020204" pitchFamily="34" charset="0"/>
              </a:defRPr>
            </a:lvl6pPr>
            <a:lvl7pPr marL="3011488" indent="-233363" defTabSz="931863" eaLnBrk="0" fontAlgn="base" hangingPunct="0">
              <a:spcBef>
                <a:spcPct val="30000"/>
              </a:spcBef>
              <a:spcAft>
                <a:spcPct val="0"/>
              </a:spcAft>
              <a:defRPr sz="1200">
                <a:solidFill>
                  <a:schemeClr val="tx1"/>
                </a:solidFill>
                <a:latin typeface="Arial" panose="020B0604020202020204" pitchFamily="34" charset="0"/>
              </a:defRPr>
            </a:lvl7pPr>
            <a:lvl8pPr marL="3468688" indent="-233363" defTabSz="931863" eaLnBrk="0" fontAlgn="base" hangingPunct="0">
              <a:spcBef>
                <a:spcPct val="30000"/>
              </a:spcBef>
              <a:spcAft>
                <a:spcPct val="0"/>
              </a:spcAft>
              <a:defRPr sz="1200">
                <a:solidFill>
                  <a:schemeClr val="tx1"/>
                </a:solidFill>
                <a:latin typeface="Arial" panose="020B0604020202020204" pitchFamily="34" charset="0"/>
              </a:defRPr>
            </a:lvl8pPr>
            <a:lvl9pPr marL="3925888" indent="-233363" defTabSz="931863"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31863" rtl="0" eaLnBrk="1" fontAlgn="base" latinLnBrk="0" hangingPunct="1">
              <a:lnSpc>
                <a:spcPct val="100000"/>
              </a:lnSpc>
              <a:spcBef>
                <a:spcPct val="0"/>
              </a:spcBef>
              <a:spcAft>
                <a:spcPct val="0"/>
              </a:spcAft>
              <a:buClrTx/>
              <a:buSzTx/>
              <a:buFontTx/>
              <a:buNone/>
              <a:tabLst/>
              <a:defRPr/>
            </a:pPr>
            <a:fld id="{6976F207-C965-475A-A60E-A8B0520C9760}"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31863"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995075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1" dirty="0"/>
              <a:t>Image is updated automatically from web.</a:t>
            </a:r>
          </a:p>
          <a:p>
            <a:endParaRPr lang="en-CA" dirty="0"/>
          </a:p>
        </p:txBody>
      </p:sp>
      <p:sp>
        <p:nvSpPr>
          <p:cNvPr id="4" name="Slide Number Placeholder 3"/>
          <p:cNvSpPr>
            <a:spLocks noGrp="1"/>
          </p:cNvSpPr>
          <p:nvPr>
            <p:ph type="sldNum" sz="quarter" idx="5"/>
          </p:nvPr>
        </p:nvSpPr>
        <p:spPr/>
        <p:txBody>
          <a:bodyPr/>
          <a:lstStyle/>
          <a:p>
            <a:fld id="{E6B44399-CA56-428E-A697-E2C078CAF07B}" type="slidenum">
              <a:rPr lang="en-CA" smtClean="0"/>
              <a:t>4</a:t>
            </a:fld>
            <a:endParaRPr lang="en-CA"/>
          </a:p>
        </p:txBody>
      </p:sp>
    </p:spTree>
    <p:extLst>
      <p:ext uri="{BB962C8B-B14F-4D97-AF65-F5344CB8AC3E}">
        <p14:creationId xmlns:p14="http://schemas.microsoft.com/office/powerpoint/2010/main" val="31475458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1" dirty="0"/>
              <a:t>Image is updated automatically from web.</a:t>
            </a:r>
          </a:p>
          <a:p>
            <a:endParaRPr lang="en-CA" dirty="0"/>
          </a:p>
        </p:txBody>
      </p:sp>
      <p:sp>
        <p:nvSpPr>
          <p:cNvPr id="4" name="Slide Number Placeholder 3"/>
          <p:cNvSpPr>
            <a:spLocks noGrp="1"/>
          </p:cNvSpPr>
          <p:nvPr>
            <p:ph type="sldNum" sz="quarter" idx="5"/>
          </p:nvPr>
        </p:nvSpPr>
        <p:spPr/>
        <p:txBody>
          <a:bodyPr/>
          <a:lstStyle/>
          <a:p>
            <a:fld id="{E6B44399-CA56-428E-A697-E2C078CAF07B}" type="slidenum">
              <a:rPr lang="en-CA" smtClean="0"/>
              <a:t>5</a:t>
            </a:fld>
            <a:endParaRPr lang="en-CA"/>
          </a:p>
        </p:txBody>
      </p:sp>
    </p:spTree>
    <p:extLst>
      <p:ext uri="{BB962C8B-B14F-4D97-AF65-F5344CB8AC3E}">
        <p14:creationId xmlns:p14="http://schemas.microsoft.com/office/powerpoint/2010/main" val="31475458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0C7B981-5049-4D6E-840F-6B7F593C90EC}" type="slidenum">
              <a:rPr kumimoji="0" lang="en-CA"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CA"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4819" name="Slide Image Placeholder 1"/>
          <p:cNvSpPr>
            <a:spLocks noGrp="1" noRot="1" noChangeAspect="1" noTextEdit="1"/>
          </p:cNvSpPr>
          <p:nvPr>
            <p:ph type="sldImg"/>
          </p:nvPr>
        </p:nvSpPr>
        <p:spPr>
          <a:xfrm>
            <a:off x="1371600" y="1143000"/>
            <a:ext cx="4114800" cy="3086100"/>
          </a:xfrm>
          <a:ln/>
        </p:spPr>
      </p:sp>
      <p:sp>
        <p:nvSpPr>
          <p:cNvPr id="34820" name="Notes Placeholder 2"/>
          <p:cNvSpPr>
            <a:spLocks noGrp="1"/>
          </p:cNvSpPr>
          <p:nvPr>
            <p:ph type="body" idx="1"/>
          </p:nvPr>
        </p:nvSpPr>
        <p:spPr>
          <a:noFill/>
        </p:spPr>
        <p:txBody>
          <a:bodyPr lIns="93177" tIns="46589" rIns="93177" bIns="46589"/>
          <a:lstStyle/>
          <a:p>
            <a:pPr eaLnBrk="1" hangingPunct="1">
              <a:spcBef>
                <a:spcPct val="0"/>
              </a:spcBef>
            </a:pPr>
            <a:r>
              <a:rPr lang="en-US" altLang="en-US" b="1" dirty="0">
                <a:latin typeface="Arial" panose="020B0604020202020204" pitchFamily="34" charset="0"/>
              </a:rPr>
              <a:t>Automatic update of </a:t>
            </a:r>
            <a:r>
              <a:rPr lang="en-US" altLang="en-US" b="1" dirty="0" err="1">
                <a:latin typeface="Arial" panose="020B0604020202020204" pitchFamily="34" charset="0"/>
              </a:rPr>
              <a:t>CaPA</a:t>
            </a:r>
            <a:r>
              <a:rPr lang="en-US" altLang="en-US" b="1" dirty="0">
                <a:latin typeface="Arial" panose="020B0604020202020204" pitchFamily="34" charset="0"/>
              </a:rPr>
              <a:t> image when downloaded using Markus’ tool.</a:t>
            </a:r>
          </a:p>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b="1" dirty="0">
                <a:latin typeface="Arial" panose="020B0604020202020204" pitchFamily="34" charset="0"/>
              </a:rPr>
              <a:t>We likely need to update the Ops Room Viewer image manually as layers have to be chosen. Use </a:t>
            </a:r>
            <a:r>
              <a:rPr lang="en-CA" b="1" i="1" dirty="0"/>
              <a:t>https://app-portal-cwfis-sbx.azurewebsites.net/situation-viewer</a:t>
            </a:r>
          </a:p>
          <a:p>
            <a:pPr eaLnBrk="1" hangingPunct="1">
              <a:spcBef>
                <a:spcPct val="0"/>
              </a:spcBef>
            </a:pPr>
            <a:endParaRPr lang="en-US" altLang="en-US" b="1" dirty="0">
              <a:latin typeface="Arial" panose="020B0604020202020204" pitchFamily="34" charset="0"/>
            </a:endParaRPr>
          </a:p>
          <a:p>
            <a:pPr eaLnBrk="1" hangingPunct="1">
              <a:spcBef>
                <a:spcPct val="0"/>
              </a:spcBef>
            </a:pPr>
            <a:endParaRPr lang="en-US" altLang="en-US" dirty="0">
              <a:latin typeface="Arial" panose="020B0604020202020204" pitchFamily="34" charset="0"/>
            </a:endParaRPr>
          </a:p>
        </p:txBody>
      </p:sp>
      <p:sp>
        <p:nvSpPr>
          <p:cNvPr id="34821"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a:spcBef>
                <a:spcPct val="30000"/>
              </a:spcBef>
              <a:defRPr sz="1200">
                <a:solidFill>
                  <a:schemeClr val="tx1"/>
                </a:solidFill>
                <a:latin typeface="Arial" panose="020B0604020202020204" pitchFamily="34" charset="0"/>
              </a:defRPr>
            </a:lvl1pPr>
            <a:lvl2pPr marL="757238" indent="-292100" defTabSz="931863">
              <a:spcBef>
                <a:spcPct val="30000"/>
              </a:spcBef>
              <a:defRPr sz="1200">
                <a:solidFill>
                  <a:schemeClr val="tx1"/>
                </a:solidFill>
                <a:latin typeface="Arial" panose="020B0604020202020204" pitchFamily="34" charset="0"/>
              </a:defRPr>
            </a:lvl2pPr>
            <a:lvl3pPr marL="1165225" indent="-233363" defTabSz="931863">
              <a:spcBef>
                <a:spcPct val="30000"/>
              </a:spcBef>
              <a:defRPr sz="1200">
                <a:solidFill>
                  <a:schemeClr val="tx1"/>
                </a:solidFill>
                <a:latin typeface="Arial" panose="020B0604020202020204" pitchFamily="34" charset="0"/>
              </a:defRPr>
            </a:lvl3pPr>
            <a:lvl4pPr marL="1630363" indent="-233363" defTabSz="931863">
              <a:spcBef>
                <a:spcPct val="30000"/>
              </a:spcBef>
              <a:defRPr sz="1200">
                <a:solidFill>
                  <a:schemeClr val="tx1"/>
                </a:solidFill>
                <a:latin typeface="Arial" panose="020B0604020202020204" pitchFamily="34" charset="0"/>
              </a:defRPr>
            </a:lvl4pPr>
            <a:lvl5pPr marL="2097088" indent="-233363" defTabSz="931863">
              <a:spcBef>
                <a:spcPct val="30000"/>
              </a:spcBef>
              <a:defRPr sz="1200">
                <a:solidFill>
                  <a:schemeClr val="tx1"/>
                </a:solidFill>
                <a:latin typeface="Arial" panose="020B0604020202020204" pitchFamily="34" charset="0"/>
              </a:defRPr>
            </a:lvl5pPr>
            <a:lvl6pPr marL="2554288" indent="-233363" defTabSz="931863" eaLnBrk="0" fontAlgn="base" hangingPunct="0">
              <a:spcBef>
                <a:spcPct val="30000"/>
              </a:spcBef>
              <a:spcAft>
                <a:spcPct val="0"/>
              </a:spcAft>
              <a:defRPr sz="1200">
                <a:solidFill>
                  <a:schemeClr val="tx1"/>
                </a:solidFill>
                <a:latin typeface="Arial" panose="020B0604020202020204" pitchFamily="34" charset="0"/>
              </a:defRPr>
            </a:lvl6pPr>
            <a:lvl7pPr marL="3011488" indent="-233363" defTabSz="931863" eaLnBrk="0" fontAlgn="base" hangingPunct="0">
              <a:spcBef>
                <a:spcPct val="30000"/>
              </a:spcBef>
              <a:spcAft>
                <a:spcPct val="0"/>
              </a:spcAft>
              <a:defRPr sz="1200">
                <a:solidFill>
                  <a:schemeClr val="tx1"/>
                </a:solidFill>
                <a:latin typeface="Arial" panose="020B0604020202020204" pitchFamily="34" charset="0"/>
              </a:defRPr>
            </a:lvl7pPr>
            <a:lvl8pPr marL="3468688" indent="-233363" defTabSz="931863" eaLnBrk="0" fontAlgn="base" hangingPunct="0">
              <a:spcBef>
                <a:spcPct val="30000"/>
              </a:spcBef>
              <a:spcAft>
                <a:spcPct val="0"/>
              </a:spcAft>
              <a:defRPr sz="1200">
                <a:solidFill>
                  <a:schemeClr val="tx1"/>
                </a:solidFill>
                <a:latin typeface="Arial" panose="020B0604020202020204" pitchFamily="34" charset="0"/>
              </a:defRPr>
            </a:lvl8pPr>
            <a:lvl9pPr marL="3925888" indent="-233363" defTabSz="931863"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31863" rtl="0" eaLnBrk="1" fontAlgn="base" latinLnBrk="0" hangingPunct="1">
              <a:lnSpc>
                <a:spcPct val="100000"/>
              </a:lnSpc>
              <a:spcBef>
                <a:spcPct val="0"/>
              </a:spcBef>
              <a:spcAft>
                <a:spcPct val="0"/>
              </a:spcAft>
              <a:buClrTx/>
              <a:buSzTx/>
              <a:buFontTx/>
              <a:buNone/>
              <a:tabLst/>
              <a:defRPr/>
            </a:pPr>
            <a:fld id="{6976F207-C965-475A-A60E-A8B0520C9760}"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31863"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493528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0C7B981-5049-4D6E-840F-6B7F593C90EC}" type="slidenum">
              <a:rPr kumimoji="0" lang="en-CA"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CA"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4819" name="Slide Image Placeholder 1"/>
          <p:cNvSpPr>
            <a:spLocks noGrp="1" noRot="1" noChangeAspect="1" noTextEdit="1"/>
          </p:cNvSpPr>
          <p:nvPr>
            <p:ph type="sldImg"/>
          </p:nvPr>
        </p:nvSpPr>
        <p:spPr>
          <a:xfrm>
            <a:off x="1371600" y="1143000"/>
            <a:ext cx="4114800" cy="3086100"/>
          </a:xfrm>
          <a:ln/>
        </p:spPr>
      </p:sp>
      <p:sp>
        <p:nvSpPr>
          <p:cNvPr id="34820" name="Notes Placeholder 2"/>
          <p:cNvSpPr>
            <a:spLocks noGrp="1"/>
          </p:cNvSpPr>
          <p:nvPr>
            <p:ph type="body" idx="1"/>
          </p:nvPr>
        </p:nvSpPr>
        <p:spPr>
          <a:noFill/>
        </p:spPr>
        <p:txBody>
          <a:bodyPr lIns="93177" tIns="46589" rIns="93177" bIns="46589"/>
          <a:lstStyle/>
          <a:p>
            <a:pPr eaLnBrk="1" hangingPunct="1">
              <a:spcBef>
                <a:spcPct val="0"/>
              </a:spcBef>
            </a:pPr>
            <a:r>
              <a:rPr lang="en-US" altLang="en-US" b="1" dirty="0">
                <a:latin typeface="Arial" panose="020B0604020202020204" pitchFamily="34" charset="0"/>
              </a:rPr>
              <a:t>Automatic update of </a:t>
            </a:r>
            <a:r>
              <a:rPr lang="en-US" altLang="en-US" b="1" dirty="0" err="1">
                <a:latin typeface="Arial" panose="020B0604020202020204" pitchFamily="34" charset="0"/>
              </a:rPr>
              <a:t>CaPA</a:t>
            </a:r>
            <a:r>
              <a:rPr lang="en-US" altLang="en-US" b="1" dirty="0">
                <a:latin typeface="Arial" panose="020B0604020202020204" pitchFamily="34" charset="0"/>
              </a:rPr>
              <a:t> image when downloaded using Markus’ tool.</a:t>
            </a:r>
          </a:p>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b="1" dirty="0">
                <a:latin typeface="Arial" panose="020B0604020202020204" pitchFamily="34" charset="0"/>
              </a:rPr>
              <a:t>We likely need to update the Ops Room Viewer image manually as layers have to be chosen. Use </a:t>
            </a:r>
            <a:r>
              <a:rPr lang="en-CA" b="1" i="1" dirty="0"/>
              <a:t>https://app-portal-cwfis-sbx.azurewebsites.net/situation-viewer</a:t>
            </a:r>
          </a:p>
          <a:p>
            <a:pPr eaLnBrk="1" hangingPunct="1">
              <a:spcBef>
                <a:spcPct val="0"/>
              </a:spcBef>
            </a:pPr>
            <a:endParaRPr lang="en-US" altLang="en-US" b="1" dirty="0">
              <a:latin typeface="Arial" panose="020B0604020202020204" pitchFamily="34" charset="0"/>
            </a:endParaRPr>
          </a:p>
          <a:p>
            <a:pPr eaLnBrk="1" hangingPunct="1">
              <a:spcBef>
                <a:spcPct val="0"/>
              </a:spcBef>
            </a:pPr>
            <a:endParaRPr lang="en-US" altLang="en-US" dirty="0">
              <a:latin typeface="Arial" panose="020B0604020202020204" pitchFamily="34" charset="0"/>
            </a:endParaRPr>
          </a:p>
        </p:txBody>
      </p:sp>
      <p:sp>
        <p:nvSpPr>
          <p:cNvPr id="34821"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a:spcBef>
                <a:spcPct val="30000"/>
              </a:spcBef>
              <a:defRPr sz="1200">
                <a:solidFill>
                  <a:schemeClr val="tx1"/>
                </a:solidFill>
                <a:latin typeface="Arial" panose="020B0604020202020204" pitchFamily="34" charset="0"/>
              </a:defRPr>
            </a:lvl1pPr>
            <a:lvl2pPr marL="757238" indent="-292100" defTabSz="931863">
              <a:spcBef>
                <a:spcPct val="30000"/>
              </a:spcBef>
              <a:defRPr sz="1200">
                <a:solidFill>
                  <a:schemeClr val="tx1"/>
                </a:solidFill>
                <a:latin typeface="Arial" panose="020B0604020202020204" pitchFamily="34" charset="0"/>
              </a:defRPr>
            </a:lvl2pPr>
            <a:lvl3pPr marL="1165225" indent="-233363" defTabSz="931863">
              <a:spcBef>
                <a:spcPct val="30000"/>
              </a:spcBef>
              <a:defRPr sz="1200">
                <a:solidFill>
                  <a:schemeClr val="tx1"/>
                </a:solidFill>
                <a:latin typeface="Arial" panose="020B0604020202020204" pitchFamily="34" charset="0"/>
              </a:defRPr>
            </a:lvl3pPr>
            <a:lvl4pPr marL="1630363" indent="-233363" defTabSz="931863">
              <a:spcBef>
                <a:spcPct val="30000"/>
              </a:spcBef>
              <a:defRPr sz="1200">
                <a:solidFill>
                  <a:schemeClr val="tx1"/>
                </a:solidFill>
                <a:latin typeface="Arial" panose="020B0604020202020204" pitchFamily="34" charset="0"/>
              </a:defRPr>
            </a:lvl4pPr>
            <a:lvl5pPr marL="2097088" indent="-233363" defTabSz="931863">
              <a:spcBef>
                <a:spcPct val="30000"/>
              </a:spcBef>
              <a:defRPr sz="1200">
                <a:solidFill>
                  <a:schemeClr val="tx1"/>
                </a:solidFill>
                <a:latin typeface="Arial" panose="020B0604020202020204" pitchFamily="34" charset="0"/>
              </a:defRPr>
            </a:lvl5pPr>
            <a:lvl6pPr marL="2554288" indent="-233363" defTabSz="931863" eaLnBrk="0" fontAlgn="base" hangingPunct="0">
              <a:spcBef>
                <a:spcPct val="30000"/>
              </a:spcBef>
              <a:spcAft>
                <a:spcPct val="0"/>
              </a:spcAft>
              <a:defRPr sz="1200">
                <a:solidFill>
                  <a:schemeClr val="tx1"/>
                </a:solidFill>
                <a:latin typeface="Arial" panose="020B0604020202020204" pitchFamily="34" charset="0"/>
              </a:defRPr>
            </a:lvl6pPr>
            <a:lvl7pPr marL="3011488" indent="-233363" defTabSz="931863" eaLnBrk="0" fontAlgn="base" hangingPunct="0">
              <a:spcBef>
                <a:spcPct val="30000"/>
              </a:spcBef>
              <a:spcAft>
                <a:spcPct val="0"/>
              </a:spcAft>
              <a:defRPr sz="1200">
                <a:solidFill>
                  <a:schemeClr val="tx1"/>
                </a:solidFill>
                <a:latin typeface="Arial" panose="020B0604020202020204" pitchFamily="34" charset="0"/>
              </a:defRPr>
            </a:lvl7pPr>
            <a:lvl8pPr marL="3468688" indent="-233363" defTabSz="931863" eaLnBrk="0" fontAlgn="base" hangingPunct="0">
              <a:spcBef>
                <a:spcPct val="30000"/>
              </a:spcBef>
              <a:spcAft>
                <a:spcPct val="0"/>
              </a:spcAft>
              <a:defRPr sz="1200">
                <a:solidFill>
                  <a:schemeClr val="tx1"/>
                </a:solidFill>
                <a:latin typeface="Arial" panose="020B0604020202020204" pitchFamily="34" charset="0"/>
              </a:defRPr>
            </a:lvl8pPr>
            <a:lvl9pPr marL="3925888" indent="-233363" defTabSz="931863"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31863" rtl="0" eaLnBrk="1" fontAlgn="base" latinLnBrk="0" hangingPunct="1">
              <a:lnSpc>
                <a:spcPct val="100000"/>
              </a:lnSpc>
              <a:spcBef>
                <a:spcPct val="0"/>
              </a:spcBef>
              <a:spcAft>
                <a:spcPct val="0"/>
              </a:spcAft>
              <a:buClrTx/>
              <a:buSzTx/>
              <a:buFontTx/>
              <a:buNone/>
              <a:tabLst/>
              <a:defRPr/>
            </a:pPr>
            <a:fld id="{6976F207-C965-475A-A60E-A8B0520C9760}"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31863"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094141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CA" b="1" dirty="0"/>
              <a:t>Images are updated</a:t>
            </a:r>
            <a:r>
              <a:rPr lang="en-CA" b="1" baseline="0" dirty="0"/>
              <a:t> a</a:t>
            </a:r>
            <a:r>
              <a:rPr lang="en-CA" b="1" dirty="0"/>
              <a:t>utomatically</a:t>
            </a:r>
            <a:r>
              <a:rPr lang="en-CA" b="1" baseline="0" dirty="0"/>
              <a:t> from the web.</a:t>
            </a:r>
            <a:endParaRPr lang="en-CA" b="1" dirty="0"/>
          </a:p>
          <a:p>
            <a:pPr eaLnBrk="1" hangingPunct="1"/>
            <a:r>
              <a:rPr lang="en-CA" dirty="0"/>
              <a:t>250 </a:t>
            </a:r>
            <a:r>
              <a:rPr lang="en-CA" dirty="0" err="1"/>
              <a:t>hPa</a:t>
            </a:r>
            <a:r>
              <a:rPr lang="en-CA" dirty="0"/>
              <a:t> analysis shows jet stream features (or lack thereof)</a:t>
            </a:r>
          </a:p>
          <a:p>
            <a:pPr eaLnBrk="1" hangingPunct="1"/>
            <a:r>
              <a:rPr lang="en-CA" dirty="0"/>
              <a:t>Point out major troughs and ridges and areas without</a:t>
            </a:r>
            <a:r>
              <a:rPr lang="en-CA" baseline="0" dirty="0"/>
              <a:t> significant features. The latter are often prone to fire if unchanged over a period of a few days or more.</a:t>
            </a:r>
            <a:endParaRPr lang="en-CA" dirty="0"/>
          </a:p>
          <a:p>
            <a:endParaRPr lang="en-CA" dirty="0"/>
          </a:p>
        </p:txBody>
      </p:sp>
      <p:sp>
        <p:nvSpPr>
          <p:cNvPr id="4" name="Slide Number Placeholder 3"/>
          <p:cNvSpPr>
            <a:spLocks noGrp="1"/>
          </p:cNvSpPr>
          <p:nvPr>
            <p:ph type="sldNum" sz="quarter" idx="10"/>
          </p:nvPr>
        </p:nvSpPr>
        <p:spPr/>
        <p:txBody>
          <a:bodyPr/>
          <a:lstStyle/>
          <a:p>
            <a:fld id="{E6B44399-CA56-428E-A697-E2C078CAF07B}" type="slidenum">
              <a:rPr lang="en-CA" smtClean="0"/>
              <a:t>8</a:t>
            </a:fld>
            <a:endParaRPr lang="en-CA"/>
          </a:p>
        </p:txBody>
      </p:sp>
    </p:spTree>
    <p:extLst>
      <p:ext uri="{BB962C8B-B14F-4D97-AF65-F5344CB8AC3E}">
        <p14:creationId xmlns:p14="http://schemas.microsoft.com/office/powerpoint/2010/main" val="1331235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CA" b="1" dirty="0"/>
              <a:t>Images are updated</a:t>
            </a:r>
            <a:r>
              <a:rPr lang="en-CA" b="1" baseline="0" dirty="0"/>
              <a:t> a</a:t>
            </a:r>
            <a:r>
              <a:rPr lang="en-CA" b="1" dirty="0"/>
              <a:t>utomatically</a:t>
            </a:r>
            <a:r>
              <a:rPr lang="en-CA" b="1" baseline="0" dirty="0"/>
              <a:t> from the web.</a:t>
            </a:r>
            <a:endParaRPr lang="en-CA" b="1" dirty="0"/>
          </a:p>
          <a:p>
            <a:pPr eaLnBrk="1" hangingPunct="1"/>
            <a:r>
              <a:rPr lang="en-CA" dirty="0"/>
              <a:t>Morning (12Z)</a:t>
            </a:r>
            <a:r>
              <a:rPr lang="en-CA" baseline="0" dirty="0"/>
              <a:t> surface</a:t>
            </a:r>
            <a:r>
              <a:rPr lang="en-CA" dirty="0"/>
              <a:t> analysis for Canadian region showin</a:t>
            </a:r>
            <a:r>
              <a:rPr lang="en-CA" baseline="0" dirty="0"/>
              <a:t>g surface pressure pattern</a:t>
            </a:r>
            <a:r>
              <a:rPr lang="en-CA" dirty="0"/>
              <a:t> (or lack thereof)</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CA" dirty="0"/>
              <a:t>Point out major troughs and high</a:t>
            </a:r>
            <a:r>
              <a:rPr lang="en-CA" baseline="0" dirty="0"/>
              <a:t> pressure areas</a:t>
            </a:r>
            <a:r>
              <a:rPr lang="en-CA" dirty="0"/>
              <a:t> and areas without</a:t>
            </a:r>
            <a:r>
              <a:rPr lang="en-CA" baseline="0" dirty="0"/>
              <a:t> significant features.</a:t>
            </a:r>
            <a:endParaRPr lang="en-CA" dirty="0"/>
          </a:p>
          <a:p>
            <a:endParaRPr lang="en-CA" dirty="0"/>
          </a:p>
        </p:txBody>
      </p:sp>
      <p:sp>
        <p:nvSpPr>
          <p:cNvPr id="4" name="Slide Number Placeholder 3"/>
          <p:cNvSpPr>
            <a:spLocks noGrp="1"/>
          </p:cNvSpPr>
          <p:nvPr>
            <p:ph type="sldNum" sz="quarter" idx="10"/>
          </p:nvPr>
        </p:nvSpPr>
        <p:spPr/>
        <p:txBody>
          <a:bodyPr/>
          <a:lstStyle/>
          <a:p>
            <a:fld id="{E6B44399-CA56-428E-A697-E2C078CAF07B}" type="slidenum">
              <a:rPr lang="en-CA" smtClean="0"/>
              <a:t>9</a:t>
            </a:fld>
            <a:endParaRPr lang="en-CA"/>
          </a:p>
        </p:txBody>
      </p:sp>
    </p:spTree>
    <p:extLst>
      <p:ext uri="{BB962C8B-B14F-4D97-AF65-F5344CB8AC3E}">
        <p14:creationId xmlns:p14="http://schemas.microsoft.com/office/powerpoint/2010/main" val="14637486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CA"/>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CA"/>
          </a:p>
        </p:txBody>
      </p:sp>
      <p:sp>
        <p:nvSpPr>
          <p:cNvPr id="4" name="Date Placeholder 3"/>
          <p:cNvSpPr>
            <a:spLocks noGrp="1"/>
          </p:cNvSpPr>
          <p:nvPr>
            <p:ph type="dt" sz="half" idx="10"/>
          </p:nvPr>
        </p:nvSpPr>
        <p:spPr/>
        <p:txBody>
          <a:bodyPr/>
          <a:lstStyle/>
          <a:p>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BEE72B1F-A8A9-45A5-9695-99806D541C5E}" type="slidenum">
              <a:rPr lang="en-CA" smtClean="0"/>
              <a:t>‹#›</a:t>
            </a:fld>
            <a:endParaRPr lang="en-CA"/>
          </a:p>
        </p:txBody>
      </p:sp>
    </p:spTree>
    <p:extLst>
      <p:ext uri="{BB962C8B-B14F-4D97-AF65-F5344CB8AC3E}">
        <p14:creationId xmlns:p14="http://schemas.microsoft.com/office/powerpoint/2010/main" val="4565771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BEE72B1F-A8A9-45A5-9695-99806D541C5E}" type="slidenum">
              <a:rPr lang="en-CA" smtClean="0"/>
              <a:t>‹#›</a:t>
            </a:fld>
            <a:endParaRPr lang="en-CA"/>
          </a:p>
        </p:txBody>
      </p:sp>
    </p:spTree>
    <p:extLst>
      <p:ext uri="{BB962C8B-B14F-4D97-AF65-F5344CB8AC3E}">
        <p14:creationId xmlns:p14="http://schemas.microsoft.com/office/powerpoint/2010/main" val="32831777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BEE72B1F-A8A9-45A5-9695-99806D541C5E}" type="slidenum">
              <a:rPr lang="en-CA" smtClean="0"/>
              <a:t>‹#›</a:t>
            </a:fld>
            <a:endParaRPr lang="en-CA"/>
          </a:p>
        </p:txBody>
      </p:sp>
    </p:spTree>
    <p:extLst>
      <p:ext uri="{BB962C8B-B14F-4D97-AF65-F5344CB8AC3E}">
        <p14:creationId xmlns:p14="http://schemas.microsoft.com/office/powerpoint/2010/main" val="26647013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3" descr="corporate_green_e.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31"/>
            <a:ext cx="7772400" cy="1470025"/>
          </a:xfrm>
        </p:spPr>
        <p:txBody>
          <a:bodyPr/>
          <a:lstStyle>
            <a:lvl1pPr algn="ctr">
              <a:defRPr>
                <a:solidFill>
                  <a:schemeClr val="tx1"/>
                </a:solidFill>
              </a:defRPr>
            </a:lvl1pPr>
          </a:lstStyle>
          <a:p>
            <a:r>
              <a:rPr lang="x-none"/>
              <a:t>Click to edit Master title style</a:t>
            </a:r>
            <a:endParaRPr lang="en-US" dirty="0"/>
          </a:p>
        </p:txBody>
      </p:sp>
      <p:sp>
        <p:nvSpPr>
          <p:cNvPr id="3" name="Subtitle 2"/>
          <p:cNvSpPr>
            <a:spLocks noGrp="1"/>
          </p:cNvSpPr>
          <p:nvPr>
            <p:ph type="subTitle" idx="1"/>
          </p:nvPr>
        </p:nvSpPr>
        <p:spPr>
          <a:xfrm>
            <a:off x="1371600" y="3600450"/>
            <a:ext cx="6400800" cy="1752600"/>
          </a:xfrm>
        </p:spPr>
        <p:txBody>
          <a:bodyPr/>
          <a:lstStyle>
            <a:lvl1pPr marL="0" indent="0" algn="ctr">
              <a:buNone/>
              <a:defRPr>
                <a:solidFill>
                  <a:schemeClr val="tx1">
                    <a:lumMod val="65000"/>
                    <a:lumOff val="35000"/>
                  </a:schemeClr>
                </a:solidFill>
              </a:defRPr>
            </a:lvl1pPr>
            <a:lvl2pPr marL="342891" indent="0" algn="ctr">
              <a:buNone/>
              <a:defRPr>
                <a:solidFill>
                  <a:schemeClr val="tx1">
                    <a:tint val="75000"/>
                  </a:schemeClr>
                </a:solidFill>
              </a:defRPr>
            </a:lvl2pPr>
            <a:lvl3pPr marL="685783" indent="0" algn="ctr">
              <a:buNone/>
              <a:defRPr>
                <a:solidFill>
                  <a:schemeClr val="tx1">
                    <a:tint val="75000"/>
                  </a:schemeClr>
                </a:solidFill>
              </a:defRPr>
            </a:lvl3pPr>
            <a:lvl4pPr marL="1028674"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1" indent="0" algn="ctr">
              <a:buNone/>
              <a:defRPr>
                <a:solidFill>
                  <a:schemeClr val="tx1">
                    <a:tint val="75000"/>
                  </a:schemeClr>
                </a:solidFill>
              </a:defRPr>
            </a:lvl9pPr>
          </a:lstStyle>
          <a:p>
            <a:r>
              <a:rPr lang="x-none"/>
              <a:t>Click to edit Master subtitle style</a:t>
            </a:r>
            <a:endParaRPr lang="en-US"/>
          </a:p>
        </p:txBody>
      </p:sp>
    </p:spTree>
    <p:extLst>
      <p:ext uri="{BB962C8B-B14F-4D97-AF65-F5344CB8AC3E}">
        <p14:creationId xmlns:p14="http://schemas.microsoft.com/office/powerpoint/2010/main" val="15767084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3132588" y="6356356"/>
            <a:ext cx="3729605" cy="365125"/>
          </a:xfrm>
        </p:spPr>
        <p:txBody>
          <a:bodyPr/>
          <a:lstStyle>
            <a:lvl1pPr fontAlgn="auto">
              <a:spcBef>
                <a:spcPts val="0"/>
              </a:spcBef>
              <a:spcAft>
                <a:spcPts val="0"/>
              </a:spcAft>
              <a:defRPr>
                <a:latin typeface="+mn-lt"/>
                <a:cs typeface="+mn-cs"/>
              </a:defRPr>
            </a:lvl1pPr>
          </a:lstStyle>
          <a:p>
            <a:pPr>
              <a:defRPr/>
            </a:pPr>
            <a:endParaRPr lang="en-US" dirty="0"/>
          </a:p>
        </p:txBody>
      </p:sp>
    </p:spTree>
    <p:extLst>
      <p:ext uri="{BB962C8B-B14F-4D97-AF65-F5344CB8AC3E}">
        <p14:creationId xmlns:p14="http://schemas.microsoft.com/office/powerpoint/2010/main" val="34558196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6"/>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dirty="0"/>
          </a:p>
        </p:txBody>
      </p:sp>
      <p:sp>
        <p:nvSpPr>
          <p:cNvPr id="3" name="Footer Placeholder 2"/>
          <p:cNvSpPr>
            <a:spLocks noGrp="1"/>
          </p:cNvSpPr>
          <p:nvPr>
            <p:ph type="ftr" sz="quarter" idx="11"/>
          </p:nvPr>
        </p:nvSpPr>
        <p:spPr>
          <a:xfrm>
            <a:off x="3124199" y="6356356"/>
            <a:ext cx="3813495" cy="365125"/>
          </a:xfrm>
        </p:spPr>
        <p:txBody>
          <a:bodyPr/>
          <a:lstStyle>
            <a:lvl1pPr fontAlgn="auto">
              <a:spcBef>
                <a:spcPts val="0"/>
              </a:spcBef>
              <a:spcAft>
                <a:spcPts val="0"/>
              </a:spcAft>
              <a:defRPr>
                <a:latin typeface="+mn-lt"/>
                <a:cs typeface="+mn-cs"/>
              </a:defRPr>
            </a:lvl1pPr>
          </a:lstStyle>
          <a:p>
            <a:pPr>
              <a:defRPr/>
            </a:pPr>
            <a:endParaRPr lang="en-US" dirty="0"/>
          </a:p>
        </p:txBody>
      </p:sp>
      <p:sp>
        <p:nvSpPr>
          <p:cNvPr id="5" name="TextBox 4"/>
          <p:cNvSpPr txBox="1"/>
          <p:nvPr userDrawn="1"/>
        </p:nvSpPr>
        <p:spPr>
          <a:xfrm>
            <a:off x="396000" y="360004"/>
            <a:ext cx="8280000" cy="646331"/>
          </a:xfrm>
          <a:prstGeom prst="rect">
            <a:avLst/>
          </a:prstGeom>
          <a:noFill/>
        </p:spPr>
        <p:txBody>
          <a:bodyPr wrap="square" rtlCol="0">
            <a:noAutofit/>
          </a:bodyPr>
          <a:lstStyle/>
          <a:p>
            <a:endParaRPr lang="en-CA" sz="3600" b="1" dirty="0">
              <a:solidFill>
                <a:srgbClr val="C00000"/>
              </a:solidFill>
              <a:latin typeface="+mj-lt"/>
            </a:endParaRPr>
          </a:p>
        </p:txBody>
      </p:sp>
      <p:sp>
        <p:nvSpPr>
          <p:cNvPr id="4" name="TextBox 3"/>
          <p:cNvSpPr txBox="1"/>
          <p:nvPr userDrawn="1"/>
        </p:nvSpPr>
        <p:spPr>
          <a:xfrm>
            <a:off x="8539993" y="-5"/>
            <a:ext cx="605792" cy="369332"/>
          </a:xfrm>
          <a:prstGeom prst="rect">
            <a:avLst/>
          </a:prstGeom>
          <a:solidFill>
            <a:srgbClr val="99CC00"/>
          </a:solidFill>
        </p:spPr>
        <p:txBody>
          <a:bodyPr wrap="square" rtlCol="0">
            <a:spAutoFit/>
          </a:bodyPr>
          <a:lstStyle/>
          <a:p>
            <a:r>
              <a:rPr lang="en-CA" dirty="0">
                <a:solidFill>
                  <a:schemeClr val="tx1"/>
                </a:solidFill>
              </a:rPr>
              <a:t>  </a:t>
            </a:r>
            <a:fld id="{55B6DA99-2A49-4728-9A1E-47D0ADF1CF0A}" type="slidenum">
              <a:rPr lang="en-CA" smtClean="0">
                <a:solidFill>
                  <a:schemeClr val="tx1"/>
                </a:solidFill>
              </a:rPr>
              <a:t>‹#›</a:t>
            </a:fld>
            <a:endParaRPr lang="en-CA" dirty="0">
              <a:solidFill>
                <a:schemeClr val="tx1"/>
              </a:solidFill>
            </a:endParaRPr>
          </a:p>
        </p:txBody>
      </p:sp>
    </p:spTree>
    <p:extLst>
      <p:ext uri="{BB962C8B-B14F-4D97-AF65-F5344CB8AC3E}">
        <p14:creationId xmlns:p14="http://schemas.microsoft.com/office/powerpoint/2010/main" val="28786365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3000" b="1" cap="all"/>
            </a:lvl1pPr>
          </a:lstStyle>
          <a:p>
            <a:r>
              <a:rPr lang="x-none"/>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891" indent="0">
              <a:buNone/>
              <a:defRPr sz="1351">
                <a:solidFill>
                  <a:schemeClr val="tx1">
                    <a:tint val="75000"/>
                  </a:schemeClr>
                </a:solidFill>
              </a:defRPr>
            </a:lvl2pPr>
            <a:lvl3pPr marL="685783" indent="0">
              <a:buNone/>
              <a:defRPr sz="1200">
                <a:solidFill>
                  <a:schemeClr val="tx1">
                    <a:tint val="75000"/>
                  </a:schemeClr>
                </a:solidFill>
              </a:defRPr>
            </a:lvl3pPr>
            <a:lvl4pPr marL="1028674" indent="0">
              <a:buNone/>
              <a:defRPr sz="1051">
                <a:solidFill>
                  <a:schemeClr val="tx1">
                    <a:tint val="75000"/>
                  </a:schemeClr>
                </a:solidFill>
              </a:defRPr>
            </a:lvl4pPr>
            <a:lvl5pPr marL="1371566" indent="0">
              <a:buNone/>
              <a:defRPr sz="1051">
                <a:solidFill>
                  <a:schemeClr val="tx1">
                    <a:tint val="75000"/>
                  </a:schemeClr>
                </a:solidFill>
              </a:defRPr>
            </a:lvl5pPr>
            <a:lvl6pPr marL="1714457" indent="0">
              <a:buNone/>
              <a:defRPr sz="1051">
                <a:solidFill>
                  <a:schemeClr val="tx1">
                    <a:tint val="75000"/>
                  </a:schemeClr>
                </a:solidFill>
              </a:defRPr>
            </a:lvl6pPr>
            <a:lvl7pPr marL="2057349" indent="0">
              <a:buNone/>
              <a:defRPr sz="1051">
                <a:solidFill>
                  <a:schemeClr val="tx1">
                    <a:tint val="75000"/>
                  </a:schemeClr>
                </a:solidFill>
              </a:defRPr>
            </a:lvl7pPr>
            <a:lvl8pPr marL="2400240" indent="0">
              <a:buNone/>
              <a:defRPr sz="1051">
                <a:solidFill>
                  <a:schemeClr val="tx1">
                    <a:tint val="75000"/>
                  </a:schemeClr>
                </a:solidFill>
              </a:defRPr>
            </a:lvl8pPr>
            <a:lvl9pPr marL="2743131" indent="0">
              <a:buNone/>
              <a:defRPr sz="1051">
                <a:solidFill>
                  <a:schemeClr val="tx1">
                    <a:tint val="75000"/>
                  </a:schemeClr>
                </a:solidFill>
              </a:defRPr>
            </a:lvl9pPr>
          </a:lstStyle>
          <a:p>
            <a:pPr lvl="0"/>
            <a:r>
              <a:rPr lang="x-none"/>
              <a:t>Click to edit Master text styles</a:t>
            </a:r>
          </a:p>
        </p:txBody>
      </p:sp>
      <p:sp>
        <p:nvSpPr>
          <p:cNvPr id="4" name="Date Placeholder 3"/>
          <p:cNvSpPr>
            <a:spLocks noGrp="1"/>
          </p:cNvSpPr>
          <p:nvPr>
            <p:ph type="dt" sz="half" idx="10"/>
          </p:nvPr>
        </p:nvSpPr>
        <p:spPr>
          <a:xfrm>
            <a:off x="457200" y="6356356"/>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E803E36E-E58E-4BA7-89E2-3E316A836AC9}" type="slidenum">
              <a:rPr lang="en-US" altLang="en-US"/>
              <a:pPr/>
              <a:t>‹#›</a:t>
            </a:fld>
            <a:endParaRPr lang="en-US" altLang="en-US"/>
          </a:p>
        </p:txBody>
      </p:sp>
    </p:spTree>
    <p:extLst>
      <p:ext uri="{BB962C8B-B14F-4D97-AF65-F5344CB8AC3E}">
        <p14:creationId xmlns:p14="http://schemas.microsoft.com/office/powerpoint/2010/main" val="9871902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100"/>
            </a:lvl1pPr>
            <a:lvl2pPr>
              <a:defRPr sz="1800"/>
            </a:lvl2pPr>
            <a:lvl3pPr>
              <a:defRPr sz="1500"/>
            </a:lvl3pPr>
            <a:lvl4pPr>
              <a:defRPr sz="1351"/>
            </a:lvl4pPr>
            <a:lvl5pPr>
              <a:defRPr sz="1351"/>
            </a:lvl5pPr>
            <a:lvl6pPr>
              <a:defRPr sz="1351"/>
            </a:lvl6pPr>
            <a:lvl7pPr>
              <a:defRPr sz="1351"/>
            </a:lvl7pPr>
            <a:lvl8pPr>
              <a:defRPr sz="1351"/>
            </a:lvl8pPr>
            <a:lvl9pPr>
              <a:defRPr sz="1351"/>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100"/>
            </a:lvl1pPr>
            <a:lvl2pPr>
              <a:defRPr sz="1800"/>
            </a:lvl2pPr>
            <a:lvl3pPr>
              <a:defRPr sz="1500"/>
            </a:lvl3pPr>
            <a:lvl4pPr>
              <a:defRPr sz="1351"/>
            </a:lvl4pPr>
            <a:lvl5pPr>
              <a:defRPr sz="1351"/>
            </a:lvl5pPr>
            <a:lvl6pPr>
              <a:defRPr sz="1351"/>
            </a:lvl6pPr>
            <a:lvl7pPr>
              <a:defRPr sz="1351"/>
            </a:lvl7pPr>
            <a:lvl8pPr>
              <a:defRPr sz="1351"/>
            </a:lvl8pPr>
            <a:lvl9pPr>
              <a:defRPr sz="1351"/>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5" name="Date Placeholder 4"/>
          <p:cNvSpPr>
            <a:spLocks noGrp="1"/>
          </p:cNvSpPr>
          <p:nvPr>
            <p:ph type="dt" sz="half" idx="10"/>
          </p:nvPr>
        </p:nvSpPr>
        <p:spPr>
          <a:xfrm>
            <a:off x="457200" y="6356356"/>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773060C4-F1F1-48F9-95D1-943BD62822B4}" type="slidenum">
              <a:rPr lang="en-US" altLang="en-US"/>
              <a:pPr/>
              <a:t>‹#›</a:t>
            </a:fld>
            <a:endParaRPr lang="en-US" altLang="en-US"/>
          </a:p>
        </p:txBody>
      </p:sp>
    </p:spTree>
    <p:extLst>
      <p:ext uri="{BB962C8B-B14F-4D97-AF65-F5344CB8AC3E}">
        <p14:creationId xmlns:p14="http://schemas.microsoft.com/office/powerpoint/2010/main" val="33184871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x-none"/>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x-none"/>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1"/>
            </a:lvl3pPr>
            <a:lvl4pPr>
              <a:defRPr sz="1200"/>
            </a:lvl4pPr>
            <a:lvl5pPr>
              <a:defRPr sz="1200"/>
            </a:lvl5pPr>
            <a:lvl6pPr>
              <a:defRPr sz="1200"/>
            </a:lvl6pPr>
            <a:lvl7pPr>
              <a:defRPr sz="1200"/>
            </a:lvl7pPr>
            <a:lvl8pPr>
              <a:defRPr sz="1200"/>
            </a:lvl8pPr>
            <a:lvl9pPr>
              <a:defRPr sz="12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x-none"/>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1800"/>
            </a:lvl1pPr>
            <a:lvl2pPr>
              <a:defRPr sz="1500"/>
            </a:lvl2pPr>
            <a:lvl3pPr>
              <a:defRPr sz="1351"/>
            </a:lvl3pPr>
            <a:lvl4pPr>
              <a:defRPr sz="1200"/>
            </a:lvl4pPr>
            <a:lvl5pPr>
              <a:defRPr sz="1200"/>
            </a:lvl5pPr>
            <a:lvl6pPr>
              <a:defRPr sz="1200"/>
            </a:lvl6pPr>
            <a:lvl7pPr>
              <a:defRPr sz="1200"/>
            </a:lvl7pPr>
            <a:lvl8pPr>
              <a:defRPr sz="1200"/>
            </a:lvl8pPr>
            <a:lvl9pPr>
              <a:defRPr sz="12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7" name="Date Placeholder 6"/>
          <p:cNvSpPr>
            <a:spLocks noGrp="1"/>
          </p:cNvSpPr>
          <p:nvPr>
            <p:ph type="dt" sz="half" idx="10"/>
          </p:nvPr>
        </p:nvSpPr>
        <p:spPr>
          <a:xfrm>
            <a:off x="457200" y="6356356"/>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8" name="Footer Placeholder 7"/>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fld id="{4827F22E-2A24-44E8-83E4-7942757C36CC}" type="slidenum">
              <a:rPr lang="en-US" altLang="en-US"/>
              <a:pPr/>
              <a:t>‹#›</a:t>
            </a:fld>
            <a:endParaRPr lang="en-US" altLang="en-US"/>
          </a:p>
        </p:txBody>
      </p:sp>
    </p:spTree>
    <p:extLst>
      <p:ext uri="{BB962C8B-B14F-4D97-AF65-F5344CB8AC3E}">
        <p14:creationId xmlns:p14="http://schemas.microsoft.com/office/powerpoint/2010/main" val="37122891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Date Placeholder 2"/>
          <p:cNvSpPr>
            <a:spLocks noGrp="1"/>
          </p:cNvSpPr>
          <p:nvPr>
            <p:ph type="dt" sz="half" idx="10"/>
          </p:nvPr>
        </p:nvSpPr>
        <p:spPr>
          <a:xfrm>
            <a:off x="457200" y="6356356"/>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4" name="Footer Placeholder 3"/>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fld id="{36F90FC3-E6C0-4218-B20D-F948075F2116}" type="slidenum">
              <a:rPr lang="en-US" altLang="en-US"/>
              <a:pPr/>
              <a:t>‹#›</a:t>
            </a:fld>
            <a:endParaRPr lang="en-US" altLang="en-US"/>
          </a:p>
        </p:txBody>
      </p:sp>
    </p:spTree>
    <p:extLst>
      <p:ext uri="{BB962C8B-B14F-4D97-AF65-F5344CB8AC3E}">
        <p14:creationId xmlns:p14="http://schemas.microsoft.com/office/powerpoint/2010/main" val="27548058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6"/>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dirty="0"/>
          </a:p>
        </p:txBody>
      </p:sp>
      <p:sp>
        <p:nvSpPr>
          <p:cNvPr id="3" name="Footer Placeholder 2"/>
          <p:cNvSpPr>
            <a:spLocks noGrp="1"/>
          </p:cNvSpPr>
          <p:nvPr>
            <p:ph type="ftr" sz="quarter" idx="11"/>
          </p:nvPr>
        </p:nvSpPr>
        <p:spPr>
          <a:xfrm>
            <a:off x="3124199" y="6356356"/>
            <a:ext cx="3813495" cy="365125"/>
          </a:xfrm>
        </p:spPr>
        <p:txBody>
          <a:bodyPr/>
          <a:lstStyle>
            <a:lvl1pPr fontAlgn="auto">
              <a:spcBef>
                <a:spcPts val="0"/>
              </a:spcBef>
              <a:spcAft>
                <a:spcPts val="0"/>
              </a:spcAft>
              <a:defRPr>
                <a:latin typeface="+mn-lt"/>
                <a:cs typeface="+mn-cs"/>
              </a:defRPr>
            </a:lvl1pPr>
          </a:lstStyle>
          <a:p>
            <a:pPr>
              <a:defRPr/>
            </a:pPr>
            <a:endParaRPr lang="en-US" dirty="0"/>
          </a:p>
        </p:txBody>
      </p:sp>
      <p:sp>
        <p:nvSpPr>
          <p:cNvPr id="5" name="TextBox 4"/>
          <p:cNvSpPr txBox="1"/>
          <p:nvPr userDrawn="1"/>
        </p:nvSpPr>
        <p:spPr>
          <a:xfrm>
            <a:off x="396000" y="360004"/>
            <a:ext cx="8280000" cy="646331"/>
          </a:xfrm>
          <a:prstGeom prst="rect">
            <a:avLst/>
          </a:prstGeom>
          <a:noFill/>
        </p:spPr>
        <p:txBody>
          <a:bodyPr wrap="square" rtlCol="0">
            <a:noAutofit/>
          </a:bodyPr>
          <a:lstStyle/>
          <a:p>
            <a:endParaRPr lang="en-CA" sz="3600" b="1" dirty="0">
              <a:solidFill>
                <a:srgbClr val="C00000"/>
              </a:solidFill>
              <a:latin typeface="+mj-lt"/>
            </a:endParaRPr>
          </a:p>
        </p:txBody>
      </p:sp>
      <p:sp>
        <p:nvSpPr>
          <p:cNvPr id="6" name="TextBox 5"/>
          <p:cNvSpPr txBox="1"/>
          <p:nvPr userDrawn="1"/>
        </p:nvSpPr>
        <p:spPr>
          <a:xfrm>
            <a:off x="396000" y="1295400"/>
            <a:ext cx="8280000" cy="4953000"/>
          </a:xfrm>
          <a:prstGeom prst="rect">
            <a:avLst/>
          </a:prstGeom>
          <a:noFill/>
        </p:spPr>
        <p:txBody>
          <a:bodyPr wrap="square" rtlCol="0">
            <a:noAutofit/>
          </a:bodyPr>
          <a:lstStyle/>
          <a:p>
            <a:endParaRPr lang="en-CA" sz="2400" b="1" dirty="0">
              <a:latin typeface="Corbel" panose="020B0503020204020204" pitchFamily="34" charset="0"/>
            </a:endParaRPr>
          </a:p>
        </p:txBody>
      </p:sp>
      <p:sp>
        <p:nvSpPr>
          <p:cNvPr id="7" name="Title 1"/>
          <p:cNvSpPr>
            <a:spLocks noGrp="1"/>
          </p:cNvSpPr>
          <p:nvPr>
            <p:ph type="title"/>
          </p:nvPr>
        </p:nvSpPr>
        <p:spPr>
          <a:xfrm>
            <a:off x="457200" y="274638"/>
            <a:ext cx="8229600" cy="1143000"/>
          </a:xfrm>
        </p:spPr>
        <p:txBody>
          <a:bodyPr/>
          <a:lstStyle>
            <a:lvl1pPr algn="l">
              <a:defRPr/>
            </a:lvl1pPr>
          </a:lstStyle>
          <a:p>
            <a:r>
              <a:rPr lang="x-none" dirty="0"/>
              <a:t>Click to edit Master title style</a:t>
            </a:r>
            <a:endParaRPr lang="en-US" dirty="0"/>
          </a:p>
        </p:txBody>
      </p:sp>
      <p:sp>
        <p:nvSpPr>
          <p:cNvPr id="4" name="TextBox 3"/>
          <p:cNvSpPr txBox="1"/>
          <p:nvPr userDrawn="1"/>
        </p:nvSpPr>
        <p:spPr>
          <a:xfrm>
            <a:off x="8539993" y="-5"/>
            <a:ext cx="605792" cy="369332"/>
          </a:xfrm>
          <a:prstGeom prst="rect">
            <a:avLst/>
          </a:prstGeom>
          <a:solidFill>
            <a:srgbClr val="99CC00"/>
          </a:solidFill>
        </p:spPr>
        <p:txBody>
          <a:bodyPr wrap="square" rtlCol="0">
            <a:spAutoFit/>
          </a:bodyPr>
          <a:lstStyle/>
          <a:p>
            <a:r>
              <a:rPr lang="en-CA" dirty="0">
                <a:solidFill>
                  <a:schemeClr val="tx1"/>
                </a:solidFill>
              </a:rPr>
              <a:t>  </a:t>
            </a:r>
            <a:fld id="{55B6DA99-2A49-4728-9A1E-47D0ADF1CF0A}" type="slidenum">
              <a:rPr lang="en-CA" smtClean="0">
                <a:solidFill>
                  <a:schemeClr val="tx1"/>
                </a:solidFill>
              </a:rPr>
              <a:t>‹#›</a:t>
            </a:fld>
            <a:endParaRPr lang="en-CA" dirty="0">
              <a:solidFill>
                <a:schemeClr val="tx1"/>
              </a:solidFill>
            </a:endParaRPr>
          </a:p>
        </p:txBody>
      </p:sp>
    </p:spTree>
    <p:extLst>
      <p:ext uri="{BB962C8B-B14F-4D97-AF65-F5344CB8AC3E}">
        <p14:creationId xmlns:p14="http://schemas.microsoft.com/office/powerpoint/2010/main" val="36977474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BEE72B1F-A8A9-45A5-9695-99806D541C5E}" type="slidenum">
              <a:rPr lang="en-CA" smtClean="0"/>
              <a:t>‹#›</a:t>
            </a:fld>
            <a:endParaRPr lang="en-CA"/>
          </a:p>
        </p:txBody>
      </p:sp>
    </p:spTree>
    <p:extLst>
      <p:ext uri="{BB962C8B-B14F-4D97-AF65-F5344CB8AC3E}">
        <p14:creationId xmlns:p14="http://schemas.microsoft.com/office/powerpoint/2010/main" val="28642554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x-none"/>
              <a:t>Click to edit Master title style</a:t>
            </a:r>
            <a:endParaRPr lang="en-US"/>
          </a:p>
        </p:txBody>
      </p:sp>
      <p:sp>
        <p:nvSpPr>
          <p:cNvPr id="3" name="Content Placeholder 2"/>
          <p:cNvSpPr>
            <a:spLocks noGrp="1"/>
          </p:cNvSpPr>
          <p:nvPr>
            <p:ph idx="1"/>
          </p:nvPr>
        </p:nvSpPr>
        <p:spPr>
          <a:xfrm>
            <a:off x="3575050" y="273056"/>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1"/>
            </a:lvl1pPr>
            <a:lvl2pPr marL="342891" indent="0">
              <a:buNone/>
              <a:defRPr sz="900"/>
            </a:lvl2pPr>
            <a:lvl3pPr marL="685783" indent="0">
              <a:buNone/>
              <a:defRPr sz="751"/>
            </a:lvl3pPr>
            <a:lvl4pPr marL="1028674" indent="0">
              <a:buNone/>
              <a:defRPr sz="675"/>
            </a:lvl4pPr>
            <a:lvl5pPr marL="1371566" indent="0">
              <a:buNone/>
              <a:defRPr sz="675"/>
            </a:lvl5pPr>
            <a:lvl6pPr marL="1714457" indent="0">
              <a:buNone/>
              <a:defRPr sz="675"/>
            </a:lvl6pPr>
            <a:lvl7pPr marL="2057349" indent="0">
              <a:buNone/>
              <a:defRPr sz="675"/>
            </a:lvl7pPr>
            <a:lvl8pPr marL="2400240" indent="0">
              <a:buNone/>
              <a:defRPr sz="675"/>
            </a:lvl8pPr>
            <a:lvl9pPr marL="2743131" indent="0">
              <a:buNone/>
              <a:defRPr sz="675"/>
            </a:lvl9pPr>
          </a:lstStyle>
          <a:p>
            <a:pPr lvl="0"/>
            <a:r>
              <a:rPr lang="x-none"/>
              <a:t>Click to edit Master text styles</a:t>
            </a:r>
          </a:p>
        </p:txBody>
      </p:sp>
      <p:sp>
        <p:nvSpPr>
          <p:cNvPr id="5" name="Date Placeholder 4"/>
          <p:cNvSpPr>
            <a:spLocks noGrp="1"/>
          </p:cNvSpPr>
          <p:nvPr>
            <p:ph type="dt" sz="half" idx="10"/>
          </p:nvPr>
        </p:nvSpPr>
        <p:spPr>
          <a:xfrm>
            <a:off x="457200" y="6356356"/>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65B5C415-C03F-4526-B768-3565EB5F2948}" type="slidenum">
              <a:rPr lang="en-US" altLang="en-US"/>
              <a:pPr/>
              <a:t>‹#›</a:t>
            </a:fld>
            <a:endParaRPr lang="en-US" altLang="en-US"/>
          </a:p>
        </p:txBody>
      </p:sp>
    </p:spTree>
    <p:extLst>
      <p:ext uri="{BB962C8B-B14F-4D97-AF65-F5344CB8AC3E}">
        <p14:creationId xmlns:p14="http://schemas.microsoft.com/office/powerpoint/2010/main" val="39869072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x-none"/>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400"/>
            </a:lvl1pPr>
            <a:lvl2pPr marL="342891" indent="0">
              <a:buNone/>
              <a:defRPr sz="2100"/>
            </a:lvl2pPr>
            <a:lvl3pPr marL="685783" indent="0">
              <a:buNone/>
              <a:defRPr sz="1800"/>
            </a:lvl3pPr>
            <a:lvl4pPr marL="1028674"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131"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1"/>
            </a:lvl1pPr>
            <a:lvl2pPr marL="342891" indent="0">
              <a:buNone/>
              <a:defRPr sz="900"/>
            </a:lvl2pPr>
            <a:lvl3pPr marL="685783" indent="0">
              <a:buNone/>
              <a:defRPr sz="751"/>
            </a:lvl3pPr>
            <a:lvl4pPr marL="1028674" indent="0">
              <a:buNone/>
              <a:defRPr sz="675"/>
            </a:lvl4pPr>
            <a:lvl5pPr marL="1371566" indent="0">
              <a:buNone/>
              <a:defRPr sz="675"/>
            </a:lvl5pPr>
            <a:lvl6pPr marL="1714457" indent="0">
              <a:buNone/>
              <a:defRPr sz="675"/>
            </a:lvl6pPr>
            <a:lvl7pPr marL="2057349" indent="0">
              <a:buNone/>
              <a:defRPr sz="675"/>
            </a:lvl7pPr>
            <a:lvl8pPr marL="2400240" indent="0">
              <a:buNone/>
              <a:defRPr sz="675"/>
            </a:lvl8pPr>
            <a:lvl9pPr marL="2743131" indent="0">
              <a:buNone/>
              <a:defRPr sz="675"/>
            </a:lvl9pPr>
          </a:lstStyle>
          <a:p>
            <a:pPr lvl="0"/>
            <a:r>
              <a:rPr lang="x-none"/>
              <a:t>Click to edit Master text styles</a:t>
            </a:r>
          </a:p>
        </p:txBody>
      </p:sp>
      <p:sp>
        <p:nvSpPr>
          <p:cNvPr id="5" name="Date Placeholder 4"/>
          <p:cNvSpPr>
            <a:spLocks noGrp="1"/>
          </p:cNvSpPr>
          <p:nvPr>
            <p:ph type="dt" sz="half" idx="10"/>
          </p:nvPr>
        </p:nvSpPr>
        <p:spPr>
          <a:xfrm>
            <a:off x="457200" y="6356356"/>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A57AF103-BCB9-4206-850E-0D9E69DB47A7}" type="slidenum">
              <a:rPr lang="en-US" altLang="en-US"/>
              <a:pPr/>
              <a:t>‹#›</a:t>
            </a:fld>
            <a:endParaRPr lang="en-US" altLang="en-US"/>
          </a:p>
        </p:txBody>
      </p:sp>
    </p:spTree>
    <p:extLst>
      <p:ext uri="{BB962C8B-B14F-4D97-AF65-F5344CB8AC3E}">
        <p14:creationId xmlns:p14="http://schemas.microsoft.com/office/powerpoint/2010/main" val="16966063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10"/>
          </p:nvPr>
        </p:nvSpPr>
        <p:spPr>
          <a:xfrm>
            <a:off x="457200" y="6356356"/>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911FCCE7-B790-42C2-AF0D-A2D8EB27AD20}" type="slidenum">
              <a:rPr lang="en-US" altLang="en-US"/>
              <a:pPr/>
              <a:t>‹#›</a:t>
            </a:fld>
            <a:endParaRPr lang="en-US" altLang="en-US"/>
          </a:p>
        </p:txBody>
      </p:sp>
    </p:spTree>
    <p:extLst>
      <p:ext uri="{BB962C8B-B14F-4D97-AF65-F5344CB8AC3E}">
        <p14:creationId xmlns:p14="http://schemas.microsoft.com/office/powerpoint/2010/main" val="42899094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lang="x-none"/>
              <a:t>Click to edit Master title style</a:t>
            </a:r>
            <a:endParaRPr lang="en-US"/>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10"/>
          </p:nvPr>
        </p:nvSpPr>
        <p:spPr>
          <a:xfrm>
            <a:off x="457200" y="6356356"/>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94E62957-FB0F-45CD-9F62-68809849F219}" type="slidenum">
              <a:rPr lang="en-US" altLang="en-US"/>
              <a:pPr/>
              <a:t>‹#›</a:t>
            </a:fld>
            <a:endParaRPr lang="en-US" altLang="en-US"/>
          </a:p>
        </p:txBody>
      </p:sp>
    </p:spTree>
    <p:extLst>
      <p:ext uri="{BB962C8B-B14F-4D97-AF65-F5344CB8AC3E}">
        <p14:creationId xmlns:p14="http://schemas.microsoft.com/office/powerpoint/2010/main" val="15133382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295400" y="1385888"/>
            <a:ext cx="7543800" cy="27289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3" name="Rectangle 18"/>
          <p:cNvSpPr>
            <a:spLocks noGrp="1" noChangeArrowheads="1"/>
          </p:cNvSpPr>
          <p:nvPr>
            <p:ph type="dt" sz="half" idx="10"/>
          </p:nvPr>
        </p:nvSpPr>
        <p:spPr>
          <a:xfrm>
            <a:off x="685800" y="5791200"/>
            <a:ext cx="1905000" cy="457200"/>
          </a:xfrm>
          <a:prstGeom prst="rect">
            <a:avLst/>
          </a:prstGeom>
        </p:spPr>
        <p:txBody>
          <a:bodyPr/>
          <a:lstStyle>
            <a:lvl1pPr fontAlgn="auto">
              <a:spcBef>
                <a:spcPts val="0"/>
              </a:spcBef>
              <a:spcAft>
                <a:spcPts val="0"/>
              </a:spcAft>
              <a:defRPr>
                <a:solidFill>
                  <a:prstClr val="black"/>
                </a:solidFill>
                <a:latin typeface="Calibri"/>
              </a:defRPr>
            </a:lvl1pPr>
          </a:lstStyle>
          <a:p>
            <a:pPr>
              <a:defRPr/>
            </a:pPr>
            <a:endParaRPr lang="en-CA" altLang="en-US"/>
          </a:p>
        </p:txBody>
      </p:sp>
      <p:sp>
        <p:nvSpPr>
          <p:cNvPr id="4" name="Rectangle 19"/>
          <p:cNvSpPr>
            <a:spLocks noGrp="1" noChangeArrowheads="1"/>
          </p:cNvSpPr>
          <p:nvPr>
            <p:ph type="ftr" sz="quarter" idx="11"/>
          </p:nvPr>
        </p:nvSpPr>
        <p:spPr/>
        <p:txBody>
          <a:bodyPr/>
          <a:lstStyle>
            <a:lvl1pPr>
              <a:defRPr/>
            </a:lvl1pPr>
          </a:lstStyle>
          <a:p>
            <a:pPr>
              <a:defRPr/>
            </a:pPr>
            <a:endParaRPr lang="en-CA" altLang="en-US"/>
          </a:p>
        </p:txBody>
      </p:sp>
      <p:sp>
        <p:nvSpPr>
          <p:cNvPr id="5" name="Rectangle 20"/>
          <p:cNvSpPr>
            <a:spLocks noGrp="1" noChangeArrowheads="1"/>
          </p:cNvSpPr>
          <p:nvPr>
            <p:ph type="sldNum" sz="quarter" idx="12"/>
          </p:nvPr>
        </p:nvSpPr>
        <p:spPr/>
        <p:txBody>
          <a:bodyPr/>
          <a:lstStyle>
            <a:lvl1pPr>
              <a:defRPr/>
            </a:lvl1pPr>
          </a:lstStyle>
          <a:p>
            <a:fld id="{E31E620D-168F-466C-A2E7-A8B01AE1836F}" type="slidenum">
              <a:rPr lang="en-CA" altLang="en-US"/>
              <a:pPr/>
              <a:t>‹#›</a:t>
            </a:fld>
            <a:endParaRPr lang="en-CA" altLang="en-US"/>
          </a:p>
        </p:txBody>
      </p:sp>
    </p:spTree>
    <p:extLst>
      <p:ext uri="{BB962C8B-B14F-4D97-AF65-F5344CB8AC3E}">
        <p14:creationId xmlns:p14="http://schemas.microsoft.com/office/powerpoint/2010/main" val="15609264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19272B1-99B0-214E-8926-B46D3A2739B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42" y="0"/>
            <a:ext cx="9141714" cy="6858000"/>
          </a:xfrm>
          <a:prstGeom prst="rect">
            <a:avLst/>
          </a:prstGeom>
        </p:spPr>
      </p:pic>
      <p:sp>
        <p:nvSpPr>
          <p:cNvPr id="2" name="Title 1">
            <a:extLst>
              <a:ext uri="{FF2B5EF4-FFF2-40B4-BE49-F238E27FC236}">
                <a16:creationId xmlns:a16="http://schemas.microsoft.com/office/drawing/2014/main" id="{FE67D5A3-287B-C64E-8E26-AE388B0173AC}"/>
              </a:ext>
            </a:extLst>
          </p:cNvPr>
          <p:cNvSpPr>
            <a:spLocks noGrp="1"/>
          </p:cNvSpPr>
          <p:nvPr>
            <p:ph type="ctrTitle"/>
          </p:nvPr>
        </p:nvSpPr>
        <p:spPr>
          <a:xfrm>
            <a:off x="257179" y="4008994"/>
            <a:ext cx="8550995" cy="1197286"/>
          </a:xfrm>
          <a:prstGeom prst="rect">
            <a:avLst/>
          </a:prstGeom>
        </p:spPr>
        <p:txBody>
          <a:bodyPr lIns="0" bIns="0" anchor="b">
            <a:normAutofit/>
          </a:bodyPr>
          <a:lstStyle>
            <a:lvl1pPr algn="l">
              <a:defRPr sz="4051" b="1">
                <a:solidFill>
                  <a:schemeClr val="bg1"/>
                </a:solidFill>
                <a:latin typeface="+mj-lt"/>
              </a:defRPr>
            </a:lvl1pPr>
          </a:lstStyle>
          <a:p>
            <a:r>
              <a:rPr lang="en-US" dirty="0"/>
              <a:t>Click to edit Master title style</a:t>
            </a:r>
          </a:p>
        </p:txBody>
      </p:sp>
      <p:sp>
        <p:nvSpPr>
          <p:cNvPr id="6" name="Text Placeholder 5">
            <a:extLst>
              <a:ext uri="{FF2B5EF4-FFF2-40B4-BE49-F238E27FC236}">
                <a16:creationId xmlns:a16="http://schemas.microsoft.com/office/drawing/2014/main" id="{057AFF37-CE3A-B742-A62F-2A3257140A5A}"/>
              </a:ext>
            </a:extLst>
          </p:cNvPr>
          <p:cNvSpPr>
            <a:spLocks noGrp="1"/>
          </p:cNvSpPr>
          <p:nvPr>
            <p:ph type="body" sz="quarter" idx="13" hasCustomPrompt="1"/>
          </p:nvPr>
        </p:nvSpPr>
        <p:spPr>
          <a:xfrm>
            <a:off x="257175" y="5206280"/>
            <a:ext cx="7618920" cy="508720"/>
          </a:xfrm>
        </p:spPr>
        <p:txBody>
          <a:bodyPr lIns="45720" anchor="b" anchorCtr="0"/>
          <a:lstStyle>
            <a:lvl1pPr marL="0" indent="0">
              <a:buFontTx/>
              <a:buNone/>
              <a:defRPr>
                <a:solidFill>
                  <a:schemeClr val="bg1"/>
                </a:solidFill>
              </a:defRPr>
            </a:lvl1pPr>
            <a:lvl2pPr marL="215499" indent="0">
              <a:buFontTx/>
              <a:buNone/>
              <a:defRPr/>
            </a:lvl2pPr>
            <a:lvl3pPr marL="430996" indent="0">
              <a:buFontTx/>
              <a:buNone/>
              <a:defRPr/>
            </a:lvl3pPr>
            <a:lvl4pPr marL="602441" indent="0">
              <a:buFontTx/>
              <a:buNone/>
              <a:defRPr/>
            </a:lvl4pPr>
            <a:lvl5pPr marL="773887" indent="0">
              <a:buFontTx/>
              <a:buNone/>
              <a:defRPr/>
            </a:lvl5pPr>
          </a:lstStyle>
          <a:p>
            <a:pPr lvl="0"/>
            <a:r>
              <a:rPr lang="en-US" dirty="0"/>
              <a:t>Click to edit subtitle</a:t>
            </a:r>
          </a:p>
        </p:txBody>
      </p:sp>
      <p:sp>
        <p:nvSpPr>
          <p:cNvPr id="8" name="Text Placeholder 5">
            <a:extLst>
              <a:ext uri="{FF2B5EF4-FFF2-40B4-BE49-F238E27FC236}">
                <a16:creationId xmlns:a16="http://schemas.microsoft.com/office/drawing/2014/main" id="{57C7A8EA-E9AD-2747-BB8E-4E6AC446E01E}"/>
              </a:ext>
            </a:extLst>
          </p:cNvPr>
          <p:cNvSpPr>
            <a:spLocks noGrp="1"/>
          </p:cNvSpPr>
          <p:nvPr>
            <p:ph type="body" sz="quarter" idx="17" hasCustomPrompt="1"/>
          </p:nvPr>
        </p:nvSpPr>
        <p:spPr>
          <a:xfrm>
            <a:off x="257177" y="5829307"/>
            <a:ext cx="4314825" cy="358775"/>
          </a:xfrm>
        </p:spPr>
        <p:txBody>
          <a:bodyPr lIns="64008" tIns="91440" anchor="b" anchorCtr="0">
            <a:normAutofit/>
          </a:bodyPr>
          <a:lstStyle>
            <a:lvl1pPr marL="0" indent="0">
              <a:buFontTx/>
              <a:buNone/>
              <a:defRPr sz="1351">
                <a:solidFill>
                  <a:schemeClr val="bg1"/>
                </a:solidFill>
              </a:defRPr>
            </a:lvl1pPr>
            <a:lvl2pPr marL="215499" indent="0">
              <a:buFontTx/>
              <a:buNone/>
              <a:defRPr/>
            </a:lvl2pPr>
            <a:lvl3pPr marL="430996" indent="0">
              <a:buFontTx/>
              <a:buNone/>
              <a:defRPr/>
            </a:lvl3pPr>
            <a:lvl4pPr marL="602441" indent="0">
              <a:buFontTx/>
              <a:buNone/>
              <a:defRPr/>
            </a:lvl4pPr>
            <a:lvl5pPr marL="773887" indent="0">
              <a:buFontTx/>
              <a:buNone/>
              <a:defRPr/>
            </a:lvl5pPr>
          </a:lstStyle>
          <a:p>
            <a:pPr lvl="0"/>
            <a:r>
              <a:rPr lang="en-US" dirty="0"/>
              <a:t>Presenter name</a:t>
            </a:r>
          </a:p>
        </p:txBody>
      </p:sp>
    </p:spTree>
    <p:extLst>
      <p:ext uri="{BB962C8B-B14F-4D97-AF65-F5344CB8AC3E}">
        <p14:creationId xmlns:p14="http://schemas.microsoft.com/office/powerpoint/2010/main" val="5525008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3" descr="corporate_green_e.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31"/>
            <a:ext cx="7772400" cy="1470025"/>
          </a:xfrm>
        </p:spPr>
        <p:txBody>
          <a:bodyPr/>
          <a:lstStyle>
            <a:lvl1pPr algn="ctr">
              <a:defRPr>
                <a:solidFill>
                  <a:schemeClr val="tx1"/>
                </a:solidFill>
              </a:defRPr>
            </a:lvl1pPr>
          </a:lstStyle>
          <a:p>
            <a:r>
              <a:rPr lang="x-none"/>
              <a:t>Click to edit Master title style</a:t>
            </a:r>
            <a:endParaRPr lang="en-US" dirty="0"/>
          </a:p>
        </p:txBody>
      </p:sp>
      <p:sp>
        <p:nvSpPr>
          <p:cNvPr id="3" name="Subtitle 2"/>
          <p:cNvSpPr>
            <a:spLocks noGrp="1"/>
          </p:cNvSpPr>
          <p:nvPr>
            <p:ph type="subTitle" idx="1"/>
          </p:nvPr>
        </p:nvSpPr>
        <p:spPr>
          <a:xfrm>
            <a:off x="1371600" y="3600450"/>
            <a:ext cx="6400800" cy="1752600"/>
          </a:xfrm>
        </p:spPr>
        <p:txBody>
          <a:bodyPr/>
          <a:lstStyle>
            <a:lvl1pPr marL="0" indent="0" algn="ctr">
              <a:buNone/>
              <a:defRPr>
                <a:solidFill>
                  <a:schemeClr val="tx1">
                    <a:lumMod val="65000"/>
                    <a:lumOff val="35000"/>
                  </a:schemeClr>
                </a:solidFill>
              </a:defRPr>
            </a:lvl1pPr>
            <a:lvl2pPr marL="342891" indent="0" algn="ctr">
              <a:buNone/>
              <a:defRPr>
                <a:solidFill>
                  <a:schemeClr val="tx1">
                    <a:tint val="75000"/>
                  </a:schemeClr>
                </a:solidFill>
              </a:defRPr>
            </a:lvl2pPr>
            <a:lvl3pPr marL="685783" indent="0" algn="ctr">
              <a:buNone/>
              <a:defRPr>
                <a:solidFill>
                  <a:schemeClr val="tx1">
                    <a:tint val="75000"/>
                  </a:schemeClr>
                </a:solidFill>
              </a:defRPr>
            </a:lvl3pPr>
            <a:lvl4pPr marL="1028674"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1" indent="0" algn="ctr">
              <a:buNone/>
              <a:defRPr>
                <a:solidFill>
                  <a:schemeClr val="tx1">
                    <a:tint val="75000"/>
                  </a:schemeClr>
                </a:solidFill>
              </a:defRPr>
            </a:lvl9pPr>
          </a:lstStyle>
          <a:p>
            <a:r>
              <a:rPr lang="x-none"/>
              <a:t>Click to edit Master subtitle style</a:t>
            </a:r>
            <a:endParaRPr lang="en-US"/>
          </a:p>
        </p:txBody>
      </p:sp>
    </p:spTree>
    <p:extLst>
      <p:ext uri="{BB962C8B-B14F-4D97-AF65-F5344CB8AC3E}">
        <p14:creationId xmlns:p14="http://schemas.microsoft.com/office/powerpoint/2010/main" val="19715337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3132588" y="6356356"/>
            <a:ext cx="3729605" cy="365125"/>
          </a:xfrm>
        </p:spPr>
        <p:txBody>
          <a:bodyPr/>
          <a:lstStyle>
            <a:lvl1pPr fontAlgn="auto">
              <a:spcBef>
                <a:spcPts val="0"/>
              </a:spcBef>
              <a:spcAft>
                <a:spcPts val="0"/>
              </a:spcAft>
              <a:defRPr>
                <a:latin typeface="+mn-lt"/>
                <a:cs typeface="+mn-cs"/>
              </a:defRPr>
            </a:lvl1pPr>
          </a:lstStyle>
          <a:p>
            <a:pPr>
              <a:defRPr/>
            </a:pPr>
            <a:endParaRPr lang="en-US" dirty="0"/>
          </a:p>
        </p:txBody>
      </p:sp>
    </p:spTree>
    <p:extLst>
      <p:ext uri="{BB962C8B-B14F-4D97-AF65-F5344CB8AC3E}">
        <p14:creationId xmlns:p14="http://schemas.microsoft.com/office/powerpoint/2010/main" val="5041443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6"/>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dirty="0"/>
          </a:p>
        </p:txBody>
      </p:sp>
      <p:sp>
        <p:nvSpPr>
          <p:cNvPr id="3" name="Footer Placeholder 2"/>
          <p:cNvSpPr>
            <a:spLocks noGrp="1"/>
          </p:cNvSpPr>
          <p:nvPr>
            <p:ph type="ftr" sz="quarter" idx="11"/>
          </p:nvPr>
        </p:nvSpPr>
        <p:spPr>
          <a:xfrm>
            <a:off x="3124199" y="6356356"/>
            <a:ext cx="3813495" cy="365125"/>
          </a:xfrm>
        </p:spPr>
        <p:txBody>
          <a:bodyPr/>
          <a:lstStyle>
            <a:lvl1pPr fontAlgn="auto">
              <a:spcBef>
                <a:spcPts val="0"/>
              </a:spcBef>
              <a:spcAft>
                <a:spcPts val="0"/>
              </a:spcAft>
              <a:defRPr>
                <a:latin typeface="+mn-lt"/>
                <a:cs typeface="+mn-cs"/>
              </a:defRPr>
            </a:lvl1pPr>
          </a:lstStyle>
          <a:p>
            <a:pPr>
              <a:defRPr/>
            </a:pPr>
            <a:endParaRPr lang="en-US" dirty="0"/>
          </a:p>
        </p:txBody>
      </p:sp>
      <p:sp>
        <p:nvSpPr>
          <p:cNvPr id="5" name="TextBox 4"/>
          <p:cNvSpPr txBox="1"/>
          <p:nvPr userDrawn="1"/>
        </p:nvSpPr>
        <p:spPr>
          <a:xfrm>
            <a:off x="396000" y="360004"/>
            <a:ext cx="8280000" cy="646331"/>
          </a:xfrm>
          <a:prstGeom prst="rect">
            <a:avLst/>
          </a:prstGeom>
          <a:noFill/>
        </p:spPr>
        <p:txBody>
          <a:bodyPr wrap="square" rtlCol="0">
            <a:noAutofit/>
          </a:bodyPr>
          <a:lstStyle/>
          <a:p>
            <a:endParaRPr lang="en-CA" sz="3600" b="1" dirty="0">
              <a:solidFill>
                <a:srgbClr val="C00000"/>
              </a:solidFill>
              <a:latin typeface="+mj-lt"/>
            </a:endParaRPr>
          </a:p>
        </p:txBody>
      </p:sp>
      <p:sp>
        <p:nvSpPr>
          <p:cNvPr id="4" name="TextBox 3"/>
          <p:cNvSpPr txBox="1"/>
          <p:nvPr userDrawn="1"/>
        </p:nvSpPr>
        <p:spPr>
          <a:xfrm>
            <a:off x="8539993" y="-5"/>
            <a:ext cx="605792" cy="369332"/>
          </a:xfrm>
          <a:prstGeom prst="rect">
            <a:avLst/>
          </a:prstGeom>
          <a:solidFill>
            <a:srgbClr val="99CC00"/>
          </a:solidFill>
        </p:spPr>
        <p:txBody>
          <a:bodyPr wrap="square" rtlCol="0">
            <a:spAutoFit/>
          </a:bodyPr>
          <a:lstStyle/>
          <a:p>
            <a:r>
              <a:rPr lang="en-CA" dirty="0">
                <a:solidFill>
                  <a:schemeClr val="tx1"/>
                </a:solidFill>
              </a:rPr>
              <a:t>  </a:t>
            </a:r>
            <a:fld id="{55B6DA99-2A49-4728-9A1E-47D0ADF1CF0A}" type="slidenum">
              <a:rPr lang="en-CA" smtClean="0">
                <a:solidFill>
                  <a:schemeClr val="tx1"/>
                </a:solidFill>
              </a:rPr>
              <a:t>‹#›</a:t>
            </a:fld>
            <a:endParaRPr lang="en-CA" dirty="0">
              <a:solidFill>
                <a:schemeClr val="tx1"/>
              </a:solidFill>
            </a:endParaRPr>
          </a:p>
        </p:txBody>
      </p:sp>
    </p:spTree>
    <p:extLst>
      <p:ext uri="{BB962C8B-B14F-4D97-AF65-F5344CB8AC3E}">
        <p14:creationId xmlns:p14="http://schemas.microsoft.com/office/powerpoint/2010/main" val="35769653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3000" b="1" cap="all"/>
            </a:lvl1pPr>
          </a:lstStyle>
          <a:p>
            <a:r>
              <a:rPr lang="x-none"/>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891" indent="0">
              <a:buNone/>
              <a:defRPr sz="1351">
                <a:solidFill>
                  <a:schemeClr val="tx1">
                    <a:tint val="75000"/>
                  </a:schemeClr>
                </a:solidFill>
              </a:defRPr>
            </a:lvl2pPr>
            <a:lvl3pPr marL="685783" indent="0">
              <a:buNone/>
              <a:defRPr sz="1200">
                <a:solidFill>
                  <a:schemeClr val="tx1">
                    <a:tint val="75000"/>
                  </a:schemeClr>
                </a:solidFill>
              </a:defRPr>
            </a:lvl3pPr>
            <a:lvl4pPr marL="1028674" indent="0">
              <a:buNone/>
              <a:defRPr sz="1051">
                <a:solidFill>
                  <a:schemeClr val="tx1">
                    <a:tint val="75000"/>
                  </a:schemeClr>
                </a:solidFill>
              </a:defRPr>
            </a:lvl4pPr>
            <a:lvl5pPr marL="1371566" indent="0">
              <a:buNone/>
              <a:defRPr sz="1051">
                <a:solidFill>
                  <a:schemeClr val="tx1">
                    <a:tint val="75000"/>
                  </a:schemeClr>
                </a:solidFill>
              </a:defRPr>
            </a:lvl5pPr>
            <a:lvl6pPr marL="1714457" indent="0">
              <a:buNone/>
              <a:defRPr sz="1051">
                <a:solidFill>
                  <a:schemeClr val="tx1">
                    <a:tint val="75000"/>
                  </a:schemeClr>
                </a:solidFill>
              </a:defRPr>
            </a:lvl6pPr>
            <a:lvl7pPr marL="2057349" indent="0">
              <a:buNone/>
              <a:defRPr sz="1051">
                <a:solidFill>
                  <a:schemeClr val="tx1">
                    <a:tint val="75000"/>
                  </a:schemeClr>
                </a:solidFill>
              </a:defRPr>
            </a:lvl7pPr>
            <a:lvl8pPr marL="2400240" indent="0">
              <a:buNone/>
              <a:defRPr sz="1051">
                <a:solidFill>
                  <a:schemeClr val="tx1">
                    <a:tint val="75000"/>
                  </a:schemeClr>
                </a:solidFill>
              </a:defRPr>
            </a:lvl8pPr>
            <a:lvl9pPr marL="2743131" indent="0">
              <a:buNone/>
              <a:defRPr sz="1051">
                <a:solidFill>
                  <a:schemeClr val="tx1">
                    <a:tint val="75000"/>
                  </a:schemeClr>
                </a:solidFill>
              </a:defRPr>
            </a:lvl9pPr>
          </a:lstStyle>
          <a:p>
            <a:pPr lvl="0"/>
            <a:r>
              <a:rPr lang="x-none"/>
              <a:t>Click to edit Master text styles</a:t>
            </a:r>
          </a:p>
        </p:txBody>
      </p:sp>
      <p:sp>
        <p:nvSpPr>
          <p:cNvPr id="4" name="Date Placeholder 3"/>
          <p:cNvSpPr>
            <a:spLocks noGrp="1"/>
          </p:cNvSpPr>
          <p:nvPr>
            <p:ph type="dt" sz="half" idx="10"/>
          </p:nvPr>
        </p:nvSpPr>
        <p:spPr>
          <a:xfrm>
            <a:off x="457200" y="6356356"/>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E803E36E-E58E-4BA7-89E2-3E316A836AC9}" type="slidenum">
              <a:rPr lang="en-US" altLang="en-US"/>
              <a:pPr/>
              <a:t>‹#›</a:t>
            </a:fld>
            <a:endParaRPr lang="en-US" altLang="en-US"/>
          </a:p>
        </p:txBody>
      </p:sp>
    </p:spTree>
    <p:extLst>
      <p:ext uri="{BB962C8B-B14F-4D97-AF65-F5344CB8AC3E}">
        <p14:creationId xmlns:p14="http://schemas.microsoft.com/office/powerpoint/2010/main" val="42549955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6000"/>
            </a:lvl1pPr>
          </a:lstStyle>
          <a:p>
            <a:r>
              <a:rPr lang="en-US"/>
              <a:t>Click to edit Master title style</a:t>
            </a:r>
            <a:endParaRPr lang="en-CA"/>
          </a:p>
        </p:txBody>
      </p:sp>
      <p:sp>
        <p:nvSpPr>
          <p:cNvPr id="3" name="Text Placeholder 2"/>
          <p:cNvSpPr>
            <a:spLocks noGrp="1"/>
          </p:cNvSpPr>
          <p:nvPr>
            <p:ph type="body" idx="1"/>
          </p:nvPr>
        </p:nvSpPr>
        <p:spPr>
          <a:xfrm>
            <a:off x="623888" y="4589466"/>
            <a:ext cx="78867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BEE72B1F-A8A9-45A5-9695-99806D541C5E}" type="slidenum">
              <a:rPr lang="en-CA" smtClean="0"/>
              <a:t>‹#›</a:t>
            </a:fld>
            <a:endParaRPr lang="en-CA"/>
          </a:p>
        </p:txBody>
      </p:sp>
    </p:spTree>
    <p:extLst>
      <p:ext uri="{BB962C8B-B14F-4D97-AF65-F5344CB8AC3E}">
        <p14:creationId xmlns:p14="http://schemas.microsoft.com/office/powerpoint/2010/main" val="6051382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100"/>
            </a:lvl1pPr>
            <a:lvl2pPr>
              <a:defRPr sz="1800"/>
            </a:lvl2pPr>
            <a:lvl3pPr>
              <a:defRPr sz="1500"/>
            </a:lvl3pPr>
            <a:lvl4pPr>
              <a:defRPr sz="1351"/>
            </a:lvl4pPr>
            <a:lvl5pPr>
              <a:defRPr sz="1351"/>
            </a:lvl5pPr>
            <a:lvl6pPr>
              <a:defRPr sz="1351"/>
            </a:lvl6pPr>
            <a:lvl7pPr>
              <a:defRPr sz="1351"/>
            </a:lvl7pPr>
            <a:lvl8pPr>
              <a:defRPr sz="1351"/>
            </a:lvl8pPr>
            <a:lvl9pPr>
              <a:defRPr sz="1351"/>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100"/>
            </a:lvl1pPr>
            <a:lvl2pPr>
              <a:defRPr sz="1800"/>
            </a:lvl2pPr>
            <a:lvl3pPr>
              <a:defRPr sz="1500"/>
            </a:lvl3pPr>
            <a:lvl4pPr>
              <a:defRPr sz="1351"/>
            </a:lvl4pPr>
            <a:lvl5pPr>
              <a:defRPr sz="1351"/>
            </a:lvl5pPr>
            <a:lvl6pPr>
              <a:defRPr sz="1351"/>
            </a:lvl6pPr>
            <a:lvl7pPr>
              <a:defRPr sz="1351"/>
            </a:lvl7pPr>
            <a:lvl8pPr>
              <a:defRPr sz="1351"/>
            </a:lvl8pPr>
            <a:lvl9pPr>
              <a:defRPr sz="1351"/>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5" name="Date Placeholder 4"/>
          <p:cNvSpPr>
            <a:spLocks noGrp="1"/>
          </p:cNvSpPr>
          <p:nvPr>
            <p:ph type="dt" sz="half" idx="10"/>
          </p:nvPr>
        </p:nvSpPr>
        <p:spPr>
          <a:xfrm>
            <a:off x="457200" y="6356356"/>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773060C4-F1F1-48F9-95D1-943BD62822B4}" type="slidenum">
              <a:rPr lang="en-US" altLang="en-US"/>
              <a:pPr/>
              <a:t>‹#›</a:t>
            </a:fld>
            <a:endParaRPr lang="en-US" altLang="en-US"/>
          </a:p>
        </p:txBody>
      </p:sp>
    </p:spTree>
    <p:extLst>
      <p:ext uri="{BB962C8B-B14F-4D97-AF65-F5344CB8AC3E}">
        <p14:creationId xmlns:p14="http://schemas.microsoft.com/office/powerpoint/2010/main" val="39748911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x-none"/>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x-none"/>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1"/>
            </a:lvl3pPr>
            <a:lvl4pPr>
              <a:defRPr sz="1200"/>
            </a:lvl4pPr>
            <a:lvl5pPr>
              <a:defRPr sz="1200"/>
            </a:lvl5pPr>
            <a:lvl6pPr>
              <a:defRPr sz="1200"/>
            </a:lvl6pPr>
            <a:lvl7pPr>
              <a:defRPr sz="1200"/>
            </a:lvl7pPr>
            <a:lvl8pPr>
              <a:defRPr sz="1200"/>
            </a:lvl8pPr>
            <a:lvl9pPr>
              <a:defRPr sz="12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x-none"/>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1800"/>
            </a:lvl1pPr>
            <a:lvl2pPr>
              <a:defRPr sz="1500"/>
            </a:lvl2pPr>
            <a:lvl3pPr>
              <a:defRPr sz="1351"/>
            </a:lvl3pPr>
            <a:lvl4pPr>
              <a:defRPr sz="1200"/>
            </a:lvl4pPr>
            <a:lvl5pPr>
              <a:defRPr sz="1200"/>
            </a:lvl5pPr>
            <a:lvl6pPr>
              <a:defRPr sz="1200"/>
            </a:lvl6pPr>
            <a:lvl7pPr>
              <a:defRPr sz="1200"/>
            </a:lvl7pPr>
            <a:lvl8pPr>
              <a:defRPr sz="1200"/>
            </a:lvl8pPr>
            <a:lvl9pPr>
              <a:defRPr sz="12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7" name="Date Placeholder 6"/>
          <p:cNvSpPr>
            <a:spLocks noGrp="1"/>
          </p:cNvSpPr>
          <p:nvPr>
            <p:ph type="dt" sz="half" idx="10"/>
          </p:nvPr>
        </p:nvSpPr>
        <p:spPr>
          <a:xfrm>
            <a:off x="457200" y="6356356"/>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8" name="Footer Placeholder 7"/>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fld id="{4827F22E-2A24-44E8-83E4-7942757C36CC}" type="slidenum">
              <a:rPr lang="en-US" altLang="en-US"/>
              <a:pPr/>
              <a:t>‹#›</a:t>
            </a:fld>
            <a:endParaRPr lang="en-US" altLang="en-US"/>
          </a:p>
        </p:txBody>
      </p:sp>
    </p:spTree>
    <p:extLst>
      <p:ext uri="{BB962C8B-B14F-4D97-AF65-F5344CB8AC3E}">
        <p14:creationId xmlns:p14="http://schemas.microsoft.com/office/powerpoint/2010/main" val="29222599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Date Placeholder 2"/>
          <p:cNvSpPr>
            <a:spLocks noGrp="1"/>
          </p:cNvSpPr>
          <p:nvPr>
            <p:ph type="dt" sz="half" idx="10"/>
          </p:nvPr>
        </p:nvSpPr>
        <p:spPr>
          <a:xfrm>
            <a:off x="457200" y="6356356"/>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4" name="Footer Placeholder 3"/>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fld id="{36F90FC3-E6C0-4218-B20D-F948075F2116}" type="slidenum">
              <a:rPr lang="en-US" altLang="en-US"/>
              <a:pPr/>
              <a:t>‹#›</a:t>
            </a:fld>
            <a:endParaRPr lang="en-US" altLang="en-US"/>
          </a:p>
        </p:txBody>
      </p:sp>
    </p:spTree>
    <p:extLst>
      <p:ext uri="{BB962C8B-B14F-4D97-AF65-F5344CB8AC3E}">
        <p14:creationId xmlns:p14="http://schemas.microsoft.com/office/powerpoint/2010/main" val="16081092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6"/>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dirty="0"/>
          </a:p>
        </p:txBody>
      </p:sp>
      <p:sp>
        <p:nvSpPr>
          <p:cNvPr id="3" name="Footer Placeholder 2"/>
          <p:cNvSpPr>
            <a:spLocks noGrp="1"/>
          </p:cNvSpPr>
          <p:nvPr>
            <p:ph type="ftr" sz="quarter" idx="11"/>
          </p:nvPr>
        </p:nvSpPr>
        <p:spPr>
          <a:xfrm>
            <a:off x="3124199" y="6356356"/>
            <a:ext cx="3813495" cy="365125"/>
          </a:xfrm>
        </p:spPr>
        <p:txBody>
          <a:bodyPr/>
          <a:lstStyle>
            <a:lvl1pPr fontAlgn="auto">
              <a:spcBef>
                <a:spcPts val="0"/>
              </a:spcBef>
              <a:spcAft>
                <a:spcPts val="0"/>
              </a:spcAft>
              <a:defRPr>
                <a:latin typeface="+mn-lt"/>
                <a:cs typeface="+mn-cs"/>
              </a:defRPr>
            </a:lvl1pPr>
          </a:lstStyle>
          <a:p>
            <a:pPr>
              <a:defRPr/>
            </a:pPr>
            <a:endParaRPr lang="en-US" dirty="0"/>
          </a:p>
        </p:txBody>
      </p:sp>
      <p:sp>
        <p:nvSpPr>
          <p:cNvPr id="5" name="TextBox 4"/>
          <p:cNvSpPr txBox="1"/>
          <p:nvPr userDrawn="1"/>
        </p:nvSpPr>
        <p:spPr>
          <a:xfrm>
            <a:off x="396000" y="360004"/>
            <a:ext cx="8280000" cy="646331"/>
          </a:xfrm>
          <a:prstGeom prst="rect">
            <a:avLst/>
          </a:prstGeom>
          <a:noFill/>
        </p:spPr>
        <p:txBody>
          <a:bodyPr wrap="square" rtlCol="0">
            <a:noAutofit/>
          </a:bodyPr>
          <a:lstStyle/>
          <a:p>
            <a:endParaRPr lang="en-CA" sz="3600" b="1" dirty="0">
              <a:solidFill>
                <a:srgbClr val="C00000"/>
              </a:solidFill>
              <a:latin typeface="+mj-lt"/>
            </a:endParaRPr>
          </a:p>
        </p:txBody>
      </p:sp>
      <p:sp>
        <p:nvSpPr>
          <p:cNvPr id="6" name="TextBox 5"/>
          <p:cNvSpPr txBox="1"/>
          <p:nvPr userDrawn="1"/>
        </p:nvSpPr>
        <p:spPr>
          <a:xfrm>
            <a:off x="396000" y="1295400"/>
            <a:ext cx="8280000" cy="4953000"/>
          </a:xfrm>
          <a:prstGeom prst="rect">
            <a:avLst/>
          </a:prstGeom>
          <a:noFill/>
        </p:spPr>
        <p:txBody>
          <a:bodyPr wrap="square" rtlCol="0">
            <a:noAutofit/>
          </a:bodyPr>
          <a:lstStyle/>
          <a:p>
            <a:endParaRPr lang="en-CA" sz="2400" b="1" dirty="0">
              <a:latin typeface="Corbel" panose="020B0503020204020204" pitchFamily="34" charset="0"/>
            </a:endParaRPr>
          </a:p>
        </p:txBody>
      </p:sp>
      <p:sp>
        <p:nvSpPr>
          <p:cNvPr id="7" name="Title 1"/>
          <p:cNvSpPr>
            <a:spLocks noGrp="1"/>
          </p:cNvSpPr>
          <p:nvPr>
            <p:ph type="title"/>
          </p:nvPr>
        </p:nvSpPr>
        <p:spPr>
          <a:xfrm>
            <a:off x="457200" y="274638"/>
            <a:ext cx="8229600" cy="1143000"/>
          </a:xfrm>
        </p:spPr>
        <p:txBody>
          <a:bodyPr/>
          <a:lstStyle>
            <a:lvl1pPr algn="l">
              <a:defRPr/>
            </a:lvl1pPr>
          </a:lstStyle>
          <a:p>
            <a:r>
              <a:rPr lang="x-none" dirty="0"/>
              <a:t>Click to edit Master title style</a:t>
            </a:r>
            <a:endParaRPr lang="en-US" dirty="0"/>
          </a:p>
        </p:txBody>
      </p:sp>
      <p:sp>
        <p:nvSpPr>
          <p:cNvPr id="4" name="TextBox 3"/>
          <p:cNvSpPr txBox="1"/>
          <p:nvPr userDrawn="1"/>
        </p:nvSpPr>
        <p:spPr>
          <a:xfrm>
            <a:off x="8539993" y="-5"/>
            <a:ext cx="605792" cy="369332"/>
          </a:xfrm>
          <a:prstGeom prst="rect">
            <a:avLst/>
          </a:prstGeom>
          <a:solidFill>
            <a:srgbClr val="99CC00"/>
          </a:solidFill>
        </p:spPr>
        <p:txBody>
          <a:bodyPr wrap="square" rtlCol="0">
            <a:spAutoFit/>
          </a:bodyPr>
          <a:lstStyle/>
          <a:p>
            <a:r>
              <a:rPr lang="en-CA" dirty="0">
                <a:solidFill>
                  <a:schemeClr val="tx1"/>
                </a:solidFill>
              </a:rPr>
              <a:t>  </a:t>
            </a:r>
            <a:fld id="{55B6DA99-2A49-4728-9A1E-47D0ADF1CF0A}" type="slidenum">
              <a:rPr lang="en-CA" smtClean="0">
                <a:solidFill>
                  <a:schemeClr val="tx1"/>
                </a:solidFill>
              </a:rPr>
              <a:t>‹#›</a:t>
            </a:fld>
            <a:endParaRPr lang="en-CA" dirty="0">
              <a:solidFill>
                <a:schemeClr val="tx1"/>
              </a:solidFill>
            </a:endParaRPr>
          </a:p>
        </p:txBody>
      </p:sp>
    </p:spTree>
    <p:extLst>
      <p:ext uri="{BB962C8B-B14F-4D97-AF65-F5344CB8AC3E}">
        <p14:creationId xmlns:p14="http://schemas.microsoft.com/office/powerpoint/2010/main" val="31323692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x-none"/>
              <a:t>Click to edit Master title style</a:t>
            </a:r>
            <a:endParaRPr lang="en-US"/>
          </a:p>
        </p:txBody>
      </p:sp>
      <p:sp>
        <p:nvSpPr>
          <p:cNvPr id="3" name="Content Placeholder 2"/>
          <p:cNvSpPr>
            <a:spLocks noGrp="1"/>
          </p:cNvSpPr>
          <p:nvPr>
            <p:ph idx="1"/>
          </p:nvPr>
        </p:nvSpPr>
        <p:spPr>
          <a:xfrm>
            <a:off x="3575050" y="273056"/>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1"/>
            </a:lvl1pPr>
            <a:lvl2pPr marL="342891" indent="0">
              <a:buNone/>
              <a:defRPr sz="900"/>
            </a:lvl2pPr>
            <a:lvl3pPr marL="685783" indent="0">
              <a:buNone/>
              <a:defRPr sz="751"/>
            </a:lvl3pPr>
            <a:lvl4pPr marL="1028674" indent="0">
              <a:buNone/>
              <a:defRPr sz="675"/>
            </a:lvl4pPr>
            <a:lvl5pPr marL="1371566" indent="0">
              <a:buNone/>
              <a:defRPr sz="675"/>
            </a:lvl5pPr>
            <a:lvl6pPr marL="1714457" indent="0">
              <a:buNone/>
              <a:defRPr sz="675"/>
            </a:lvl6pPr>
            <a:lvl7pPr marL="2057349" indent="0">
              <a:buNone/>
              <a:defRPr sz="675"/>
            </a:lvl7pPr>
            <a:lvl8pPr marL="2400240" indent="0">
              <a:buNone/>
              <a:defRPr sz="675"/>
            </a:lvl8pPr>
            <a:lvl9pPr marL="2743131" indent="0">
              <a:buNone/>
              <a:defRPr sz="675"/>
            </a:lvl9pPr>
          </a:lstStyle>
          <a:p>
            <a:pPr lvl="0"/>
            <a:r>
              <a:rPr lang="x-none"/>
              <a:t>Click to edit Master text styles</a:t>
            </a:r>
          </a:p>
        </p:txBody>
      </p:sp>
      <p:sp>
        <p:nvSpPr>
          <p:cNvPr id="5" name="Date Placeholder 4"/>
          <p:cNvSpPr>
            <a:spLocks noGrp="1"/>
          </p:cNvSpPr>
          <p:nvPr>
            <p:ph type="dt" sz="half" idx="10"/>
          </p:nvPr>
        </p:nvSpPr>
        <p:spPr>
          <a:xfrm>
            <a:off x="457200" y="6356356"/>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65B5C415-C03F-4526-B768-3565EB5F2948}" type="slidenum">
              <a:rPr lang="en-US" altLang="en-US"/>
              <a:pPr/>
              <a:t>‹#›</a:t>
            </a:fld>
            <a:endParaRPr lang="en-US" altLang="en-US"/>
          </a:p>
        </p:txBody>
      </p:sp>
    </p:spTree>
    <p:extLst>
      <p:ext uri="{BB962C8B-B14F-4D97-AF65-F5344CB8AC3E}">
        <p14:creationId xmlns:p14="http://schemas.microsoft.com/office/powerpoint/2010/main" val="28785683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x-none"/>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400"/>
            </a:lvl1pPr>
            <a:lvl2pPr marL="342891" indent="0">
              <a:buNone/>
              <a:defRPr sz="2100"/>
            </a:lvl2pPr>
            <a:lvl3pPr marL="685783" indent="0">
              <a:buNone/>
              <a:defRPr sz="1800"/>
            </a:lvl3pPr>
            <a:lvl4pPr marL="1028674"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131"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1"/>
            </a:lvl1pPr>
            <a:lvl2pPr marL="342891" indent="0">
              <a:buNone/>
              <a:defRPr sz="900"/>
            </a:lvl2pPr>
            <a:lvl3pPr marL="685783" indent="0">
              <a:buNone/>
              <a:defRPr sz="751"/>
            </a:lvl3pPr>
            <a:lvl4pPr marL="1028674" indent="0">
              <a:buNone/>
              <a:defRPr sz="675"/>
            </a:lvl4pPr>
            <a:lvl5pPr marL="1371566" indent="0">
              <a:buNone/>
              <a:defRPr sz="675"/>
            </a:lvl5pPr>
            <a:lvl6pPr marL="1714457" indent="0">
              <a:buNone/>
              <a:defRPr sz="675"/>
            </a:lvl6pPr>
            <a:lvl7pPr marL="2057349" indent="0">
              <a:buNone/>
              <a:defRPr sz="675"/>
            </a:lvl7pPr>
            <a:lvl8pPr marL="2400240" indent="0">
              <a:buNone/>
              <a:defRPr sz="675"/>
            </a:lvl8pPr>
            <a:lvl9pPr marL="2743131" indent="0">
              <a:buNone/>
              <a:defRPr sz="675"/>
            </a:lvl9pPr>
          </a:lstStyle>
          <a:p>
            <a:pPr lvl="0"/>
            <a:r>
              <a:rPr lang="x-none"/>
              <a:t>Click to edit Master text styles</a:t>
            </a:r>
          </a:p>
        </p:txBody>
      </p:sp>
      <p:sp>
        <p:nvSpPr>
          <p:cNvPr id="5" name="Date Placeholder 4"/>
          <p:cNvSpPr>
            <a:spLocks noGrp="1"/>
          </p:cNvSpPr>
          <p:nvPr>
            <p:ph type="dt" sz="half" idx="10"/>
          </p:nvPr>
        </p:nvSpPr>
        <p:spPr>
          <a:xfrm>
            <a:off x="457200" y="6356356"/>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A57AF103-BCB9-4206-850E-0D9E69DB47A7}" type="slidenum">
              <a:rPr lang="en-US" altLang="en-US"/>
              <a:pPr/>
              <a:t>‹#›</a:t>
            </a:fld>
            <a:endParaRPr lang="en-US" altLang="en-US"/>
          </a:p>
        </p:txBody>
      </p:sp>
    </p:spTree>
    <p:extLst>
      <p:ext uri="{BB962C8B-B14F-4D97-AF65-F5344CB8AC3E}">
        <p14:creationId xmlns:p14="http://schemas.microsoft.com/office/powerpoint/2010/main" val="4334804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10"/>
          </p:nvPr>
        </p:nvSpPr>
        <p:spPr>
          <a:xfrm>
            <a:off x="457200" y="6356356"/>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911FCCE7-B790-42C2-AF0D-A2D8EB27AD20}" type="slidenum">
              <a:rPr lang="en-US" altLang="en-US"/>
              <a:pPr/>
              <a:t>‹#›</a:t>
            </a:fld>
            <a:endParaRPr lang="en-US" altLang="en-US"/>
          </a:p>
        </p:txBody>
      </p:sp>
    </p:spTree>
    <p:extLst>
      <p:ext uri="{BB962C8B-B14F-4D97-AF65-F5344CB8AC3E}">
        <p14:creationId xmlns:p14="http://schemas.microsoft.com/office/powerpoint/2010/main" val="8919654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lang="x-none"/>
              <a:t>Click to edit Master title style</a:t>
            </a:r>
            <a:endParaRPr lang="en-US"/>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10"/>
          </p:nvPr>
        </p:nvSpPr>
        <p:spPr>
          <a:xfrm>
            <a:off x="457200" y="6356356"/>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94E62957-FB0F-45CD-9F62-68809849F219}" type="slidenum">
              <a:rPr lang="en-US" altLang="en-US"/>
              <a:pPr/>
              <a:t>‹#›</a:t>
            </a:fld>
            <a:endParaRPr lang="en-US" altLang="en-US"/>
          </a:p>
        </p:txBody>
      </p:sp>
    </p:spTree>
    <p:extLst>
      <p:ext uri="{BB962C8B-B14F-4D97-AF65-F5344CB8AC3E}">
        <p14:creationId xmlns:p14="http://schemas.microsoft.com/office/powerpoint/2010/main" val="10498962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295400" y="1385888"/>
            <a:ext cx="7543800" cy="27289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3" name="Rectangle 18"/>
          <p:cNvSpPr>
            <a:spLocks noGrp="1" noChangeArrowheads="1"/>
          </p:cNvSpPr>
          <p:nvPr>
            <p:ph type="dt" sz="half" idx="10"/>
          </p:nvPr>
        </p:nvSpPr>
        <p:spPr>
          <a:xfrm>
            <a:off x="685800" y="5791200"/>
            <a:ext cx="1905000" cy="457200"/>
          </a:xfrm>
          <a:prstGeom prst="rect">
            <a:avLst/>
          </a:prstGeom>
        </p:spPr>
        <p:txBody>
          <a:bodyPr/>
          <a:lstStyle>
            <a:lvl1pPr fontAlgn="auto">
              <a:spcBef>
                <a:spcPts val="0"/>
              </a:spcBef>
              <a:spcAft>
                <a:spcPts val="0"/>
              </a:spcAft>
              <a:defRPr>
                <a:solidFill>
                  <a:prstClr val="black"/>
                </a:solidFill>
                <a:latin typeface="Calibri"/>
              </a:defRPr>
            </a:lvl1pPr>
          </a:lstStyle>
          <a:p>
            <a:pPr>
              <a:defRPr/>
            </a:pPr>
            <a:endParaRPr lang="en-CA" altLang="en-US"/>
          </a:p>
        </p:txBody>
      </p:sp>
      <p:sp>
        <p:nvSpPr>
          <p:cNvPr id="4" name="Rectangle 19"/>
          <p:cNvSpPr>
            <a:spLocks noGrp="1" noChangeArrowheads="1"/>
          </p:cNvSpPr>
          <p:nvPr>
            <p:ph type="ftr" sz="quarter" idx="11"/>
          </p:nvPr>
        </p:nvSpPr>
        <p:spPr/>
        <p:txBody>
          <a:bodyPr/>
          <a:lstStyle>
            <a:lvl1pPr>
              <a:defRPr/>
            </a:lvl1pPr>
          </a:lstStyle>
          <a:p>
            <a:pPr>
              <a:defRPr/>
            </a:pPr>
            <a:endParaRPr lang="en-CA" altLang="en-US"/>
          </a:p>
        </p:txBody>
      </p:sp>
      <p:sp>
        <p:nvSpPr>
          <p:cNvPr id="5" name="Rectangle 20"/>
          <p:cNvSpPr>
            <a:spLocks noGrp="1" noChangeArrowheads="1"/>
          </p:cNvSpPr>
          <p:nvPr>
            <p:ph type="sldNum" sz="quarter" idx="12"/>
          </p:nvPr>
        </p:nvSpPr>
        <p:spPr/>
        <p:txBody>
          <a:bodyPr/>
          <a:lstStyle>
            <a:lvl1pPr>
              <a:defRPr/>
            </a:lvl1pPr>
          </a:lstStyle>
          <a:p>
            <a:fld id="{E31E620D-168F-466C-A2E7-A8B01AE1836F}" type="slidenum">
              <a:rPr lang="en-CA" altLang="en-US"/>
              <a:pPr/>
              <a:t>‹#›</a:t>
            </a:fld>
            <a:endParaRPr lang="en-CA" altLang="en-US"/>
          </a:p>
        </p:txBody>
      </p:sp>
    </p:spTree>
    <p:extLst>
      <p:ext uri="{BB962C8B-B14F-4D97-AF65-F5344CB8AC3E}">
        <p14:creationId xmlns:p14="http://schemas.microsoft.com/office/powerpoint/2010/main" val="32155087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19272B1-99B0-214E-8926-B46D3A2739BA}"/>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142" y="0"/>
            <a:ext cx="9141714" cy="6858000"/>
          </a:xfrm>
          <a:prstGeom prst="rect">
            <a:avLst/>
          </a:prstGeom>
        </p:spPr>
      </p:pic>
      <p:sp>
        <p:nvSpPr>
          <p:cNvPr id="2" name="Title 1">
            <a:extLst>
              <a:ext uri="{FF2B5EF4-FFF2-40B4-BE49-F238E27FC236}">
                <a16:creationId xmlns:a16="http://schemas.microsoft.com/office/drawing/2014/main" id="{FE67D5A3-287B-C64E-8E26-AE388B0173AC}"/>
              </a:ext>
            </a:extLst>
          </p:cNvPr>
          <p:cNvSpPr>
            <a:spLocks noGrp="1"/>
          </p:cNvSpPr>
          <p:nvPr>
            <p:ph type="ctrTitle"/>
          </p:nvPr>
        </p:nvSpPr>
        <p:spPr>
          <a:xfrm>
            <a:off x="257176" y="4008994"/>
            <a:ext cx="8550995" cy="1197286"/>
          </a:xfrm>
          <a:prstGeom prst="rect">
            <a:avLst/>
          </a:prstGeom>
        </p:spPr>
        <p:txBody>
          <a:bodyPr lIns="0" bIns="0" anchor="b">
            <a:normAutofit/>
          </a:bodyPr>
          <a:lstStyle>
            <a:lvl1pPr algn="l">
              <a:defRPr sz="4050" b="1">
                <a:solidFill>
                  <a:schemeClr val="bg1"/>
                </a:solidFill>
                <a:latin typeface="+mj-lt"/>
              </a:defRPr>
            </a:lvl1pPr>
          </a:lstStyle>
          <a:p>
            <a:r>
              <a:rPr lang="en-US" dirty="0"/>
              <a:t>Click to edit Master title style</a:t>
            </a:r>
          </a:p>
        </p:txBody>
      </p:sp>
      <p:sp>
        <p:nvSpPr>
          <p:cNvPr id="6" name="Text Placeholder 5">
            <a:extLst>
              <a:ext uri="{FF2B5EF4-FFF2-40B4-BE49-F238E27FC236}">
                <a16:creationId xmlns:a16="http://schemas.microsoft.com/office/drawing/2014/main" id="{057AFF37-CE3A-B742-A62F-2A3257140A5A}"/>
              </a:ext>
            </a:extLst>
          </p:cNvPr>
          <p:cNvSpPr>
            <a:spLocks noGrp="1"/>
          </p:cNvSpPr>
          <p:nvPr>
            <p:ph type="body" sz="quarter" idx="13" hasCustomPrompt="1"/>
          </p:nvPr>
        </p:nvSpPr>
        <p:spPr>
          <a:xfrm>
            <a:off x="257175" y="5206280"/>
            <a:ext cx="7618920" cy="508720"/>
          </a:xfrm>
        </p:spPr>
        <p:txBody>
          <a:bodyPr lIns="45720" anchor="b" anchorCtr="0"/>
          <a:lstStyle>
            <a:lvl1pPr marL="0" indent="0">
              <a:buFontTx/>
              <a:buNone/>
              <a:defRPr>
                <a:solidFill>
                  <a:schemeClr val="bg1"/>
                </a:solidFill>
              </a:defRPr>
            </a:lvl1pPr>
            <a:lvl2pPr marL="215504" indent="0">
              <a:buFontTx/>
              <a:buNone/>
              <a:defRPr/>
            </a:lvl2pPr>
            <a:lvl3pPr marL="431006" indent="0">
              <a:buFontTx/>
              <a:buNone/>
              <a:defRPr/>
            </a:lvl3pPr>
            <a:lvl4pPr marL="602456" indent="0">
              <a:buFontTx/>
              <a:buNone/>
              <a:defRPr/>
            </a:lvl4pPr>
            <a:lvl5pPr marL="773906" indent="0">
              <a:buFontTx/>
              <a:buNone/>
              <a:defRPr/>
            </a:lvl5pPr>
          </a:lstStyle>
          <a:p>
            <a:pPr lvl="0"/>
            <a:r>
              <a:rPr lang="en-US" dirty="0"/>
              <a:t>Click to edit subtitle</a:t>
            </a:r>
          </a:p>
        </p:txBody>
      </p:sp>
      <p:sp>
        <p:nvSpPr>
          <p:cNvPr id="8" name="Text Placeholder 5">
            <a:extLst>
              <a:ext uri="{FF2B5EF4-FFF2-40B4-BE49-F238E27FC236}">
                <a16:creationId xmlns:a16="http://schemas.microsoft.com/office/drawing/2014/main" id="{57C7A8EA-E9AD-2747-BB8E-4E6AC446E01E}"/>
              </a:ext>
            </a:extLst>
          </p:cNvPr>
          <p:cNvSpPr>
            <a:spLocks noGrp="1"/>
          </p:cNvSpPr>
          <p:nvPr>
            <p:ph type="body" sz="quarter" idx="17" hasCustomPrompt="1"/>
          </p:nvPr>
        </p:nvSpPr>
        <p:spPr>
          <a:xfrm>
            <a:off x="257175" y="5829301"/>
            <a:ext cx="4314825" cy="358775"/>
          </a:xfrm>
        </p:spPr>
        <p:txBody>
          <a:bodyPr lIns="64008" tIns="91440" anchor="b" anchorCtr="0">
            <a:normAutofit/>
          </a:bodyPr>
          <a:lstStyle>
            <a:lvl1pPr marL="0" indent="0">
              <a:buFontTx/>
              <a:buNone/>
              <a:defRPr sz="1350">
                <a:solidFill>
                  <a:schemeClr val="bg1"/>
                </a:solidFill>
              </a:defRPr>
            </a:lvl1pPr>
            <a:lvl2pPr marL="215504" indent="0">
              <a:buFontTx/>
              <a:buNone/>
              <a:defRPr/>
            </a:lvl2pPr>
            <a:lvl3pPr marL="431006" indent="0">
              <a:buFontTx/>
              <a:buNone/>
              <a:defRPr/>
            </a:lvl3pPr>
            <a:lvl4pPr marL="602456" indent="0">
              <a:buFontTx/>
              <a:buNone/>
              <a:defRPr/>
            </a:lvl4pPr>
            <a:lvl5pPr marL="773906" indent="0">
              <a:buFontTx/>
              <a:buNone/>
              <a:defRPr/>
            </a:lvl5pPr>
          </a:lstStyle>
          <a:p>
            <a:pPr lvl="0"/>
            <a:r>
              <a:rPr lang="en-US" dirty="0"/>
              <a:t>Presenter name</a:t>
            </a:r>
          </a:p>
        </p:txBody>
      </p:sp>
    </p:spTree>
    <p:extLst>
      <p:ext uri="{BB962C8B-B14F-4D97-AF65-F5344CB8AC3E}">
        <p14:creationId xmlns:p14="http://schemas.microsoft.com/office/powerpoint/2010/main" val="34722811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BEE72B1F-A8A9-45A5-9695-99806D541C5E}" type="slidenum">
              <a:rPr lang="en-CA" smtClean="0"/>
              <a:t>‹#›</a:t>
            </a:fld>
            <a:endParaRPr lang="en-CA"/>
          </a:p>
        </p:txBody>
      </p:sp>
    </p:spTree>
    <p:extLst>
      <p:ext uri="{BB962C8B-B14F-4D97-AF65-F5344CB8AC3E}">
        <p14:creationId xmlns:p14="http://schemas.microsoft.com/office/powerpoint/2010/main" val="5127526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a:t>Click to edit Master title style</a:t>
            </a:r>
            <a:endParaRPr lang="en-CA"/>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BEE72B1F-A8A9-45A5-9695-99806D541C5E}" type="slidenum">
              <a:rPr lang="en-CA" smtClean="0"/>
              <a:t>‹#›</a:t>
            </a:fld>
            <a:endParaRPr lang="en-CA"/>
          </a:p>
        </p:txBody>
      </p:sp>
    </p:spTree>
    <p:extLst>
      <p:ext uri="{BB962C8B-B14F-4D97-AF65-F5344CB8AC3E}">
        <p14:creationId xmlns:p14="http://schemas.microsoft.com/office/powerpoint/2010/main" val="29181676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BEE72B1F-A8A9-45A5-9695-99806D541C5E}" type="slidenum">
              <a:rPr lang="en-CA" smtClean="0"/>
              <a:t>‹#›</a:t>
            </a:fld>
            <a:endParaRPr lang="en-CA"/>
          </a:p>
        </p:txBody>
      </p:sp>
    </p:spTree>
    <p:extLst>
      <p:ext uri="{BB962C8B-B14F-4D97-AF65-F5344CB8AC3E}">
        <p14:creationId xmlns:p14="http://schemas.microsoft.com/office/powerpoint/2010/main" val="40135570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BEE72B1F-A8A9-45A5-9695-99806D541C5E}" type="slidenum">
              <a:rPr lang="en-CA" smtClean="0"/>
              <a:t>‹#›</a:t>
            </a:fld>
            <a:endParaRPr lang="en-CA"/>
          </a:p>
        </p:txBody>
      </p:sp>
    </p:spTree>
    <p:extLst>
      <p:ext uri="{BB962C8B-B14F-4D97-AF65-F5344CB8AC3E}">
        <p14:creationId xmlns:p14="http://schemas.microsoft.com/office/powerpoint/2010/main" val="8040607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CA"/>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BEE72B1F-A8A9-45A5-9695-99806D541C5E}" type="slidenum">
              <a:rPr lang="en-CA" smtClean="0"/>
              <a:t>‹#›</a:t>
            </a:fld>
            <a:endParaRPr lang="en-CA"/>
          </a:p>
        </p:txBody>
      </p:sp>
    </p:spTree>
    <p:extLst>
      <p:ext uri="{BB962C8B-B14F-4D97-AF65-F5344CB8AC3E}">
        <p14:creationId xmlns:p14="http://schemas.microsoft.com/office/powerpoint/2010/main" val="20211068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CA"/>
          </a:p>
        </p:txBody>
      </p:sp>
      <p:sp>
        <p:nvSpPr>
          <p:cNvPr id="3" name="Picture Placeholder 2"/>
          <p:cNvSpPr>
            <a:spLocks noGrp="1"/>
          </p:cNvSpPr>
          <p:nvPr>
            <p:ph type="pic" idx="1"/>
          </p:nvPr>
        </p:nvSpPr>
        <p:spPr>
          <a:xfrm>
            <a:off x="3887391" y="987428"/>
            <a:ext cx="462915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CA"/>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BEE72B1F-A8A9-45A5-9695-99806D541C5E}" type="slidenum">
              <a:rPr lang="en-CA" smtClean="0"/>
              <a:t>‹#›</a:t>
            </a:fld>
            <a:endParaRPr lang="en-CA"/>
          </a:p>
        </p:txBody>
      </p:sp>
    </p:spTree>
    <p:extLst>
      <p:ext uri="{BB962C8B-B14F-4D97-AF65-F5344CB8AC3E}">
        <p14:creationId xmlns:p14="http://schemas.microsoft.com/office/powerpoint/2010/main" val="23075682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2.png"/><Relationship Id="rId2" Type="http://schemas.openxmlformats.org/officeDocument/2006/relationships/slideLayout" Target="../slideLayouts/slideLayout13.xml"/><Relationship Id="rId16" Type="http://schemas.openxmlformats.org/officeDocument/2006/relationships/image" Target="../media/image1.jpe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image" Target="../media/image2.png"/><Relationship Id="rId2" Type="http://schemas.openxmlformats.org/officeDocument/2006/relationships/slideLayout" Target="../slideLayouts/slideLayout27.xml"/><Relationship Id="rId16" Type="http://schemas.openxmlformats.org/officeDocument/2006/relationships/image" Target="../media/image1.jpeg"/><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theme" Target="../theme/theme3.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CA"/>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E72B1F-A8A9-45A5-9695-99806D541C5E}" type="slidenum">
              <a:rPr lang="en-CA" smtClean="0"/>
              <a:t>‹#›</a:t>
            </a:fld>
            <a:endParaRPr lang="en-CA"/>
          </a:p>
        </p:txBody>
      </p:sp>
      <p:sp>
        <p:nvSpPr>
          <p:cNvPr id="8" name="TextBox 7">
            <a:extLst>
              <a:ext uri="{FF2B5EF4-FFF2-40B4-BE49-F238E27FC236}">
                <a16:creationId xmlns:a16="http://schemas.microsoft.com/office/drawing/2014/main" id="{1B62E5D4-2C62-8DE1-1688-A9989ABA5AC0}"/>
              </a:ext>
            </a:extLst>
          </p:cNvPr>
          <p:cNvSpPr txBox="1"/>
          <p:nvPr userDrawn="1">
            <p:extLst>
              <p:ext uri="{1162E1C5-73C7-4A58-AE30-91384D911F3F}">
                <p184:classification xmlns:p184="http://schemas.microsoft.com/office/powerpoint/2018/4/main" val="hdr"/>
              </p:ext>
            </p:extLst>
          </p:nvPr>
        </p:nvSpPr>
        <p:spPr>
          <a:xfrm>
            <a:off x="7153275" y="63500"/>
            <a:ext cx="1962150" cy="182880"/>
          </a:xfrm>
          <a:prstGeom prst="rect">
            <a:avLst/>
          </a:prstGeom>
        </p:spPr>
        <p:txBody>
          <a:bodyPr horzOverflow="overflow" lIns="0" tIns="0" rIns="0" bIns="0">
            <a:spAutoFit/>
          </a:bodyPr>
          <a:lstStyle/>
          <a:p>
            <a:pPr algn="l"/>
            <a:r>
              <a:rPr lang="en-CA" sz="1200">
                <a:solidFill>
                  <a:srgbClr val="000000"/>
                </a:solidFill>
                <a:latin typeface="Calibri" panose="020F0502020204030204" pitchFamily="34" charset="0"/>
                <a:cs typeface="Calibri" panose="020F0502020204030204" pitchFamily="34" charset="0"/>
              </a:rPr>
              <a:t>UNCLASSIFIED - NON CLASSIFIÉ</a:t>
            </a:r>
          </a:p>
        </p:txBody>
      </p:sp>
    </p:spTree>
    <p:extLst>
      <p:ext uri="{BB962C8B-B14F-4D97-AF65-F5344CB8AC3E}">
        <p14:creationId xmlns:p14="http://schemas.microsoft.com/office/powerpoint/2010/main" val="13939097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10"/>
          <p:cNvSpPr>
            <a:spLocks noChangeArrowheads="1"/>
          </p:cNvSpPr>
          <p:nvPr userDrawn="1"/>
        </p:nvSpPr>
        <p:spPr bwMode="auto">
          <a:xfrm>
            <a:off x="2514600" y="0"/>
            <a:ext cx="3733800" cy="228600"/>
          </a:xfrm>
          <a:prstGeom prst="rect">
            <a:avLst/>
          </a:prstGeom>
          <a:solidFill>
            <a:srgbClr val="608B2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auto">
              <a:spcBef>
                <a:spcPts val="0"/>
              </a:spcBef>
              <a:spcAft>
                <a:spcPts val="0"/>
              </a:spcAft>
              <a:defRPr/>
            </a:pPr>
            <a:endParaRPr lang="en-US" altLang="en-US" sz="1351">
              <a:solidFill>
                <a:prstClr val="black"/>
              </a:solidFill>
            </a:endParaRPr>
          </a:p>
        </p:txBody>
      </p:sp>
      <p:sp>
        <p:nvSpPr>
          <p:cNvPr id="1029" name="Rectangle 9"/>
          <p:cNvSpPr>
            <a:spLocks noChangeArrowheads="1"/>
          </p:cNvSpPr>
          <p:nvPr userDrawn="1"/>
        </p:nvSpPr>
        <p:spPr bwMode="auto">
          <a:xfrm>
            <a:off x="0" y="0"/>
            <a:ext cx="2895600" cy="228600"/>
          </a:xfrm>
          <a:prstGeom prst="rect">
            <a:avLst/>
          </a:prstGeom>
          <a:solidFill>
            <a:srgbClr val="30612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auto">
              <a:spcBef>
                <a:spcPts val="0"/>
              </a:spcBef>
              <a:spcAft>
                <a:spcPts val="0"/>
              </a:spcAft>
              <a:defRPr/>
            </a:pPr>
            <a:endParaRPr lang="en-US" altLang="en-US" sz="1351">
              <a:solidFill>
                <a:prstClr val="black"/>
              </a:solidFill>
            </a:endParaRPr>
          </a:p>
        </p:txBody>
      </p:sp>
      <p:sp>
        <p:nvSpPr>
          <p:cNvPr id="1030" name="Rectangle 11"/>
          <p:cNvSpPr>
            <a:spLocks noChangeArrowheads="1"/>
          </p:cNvSpPr>
          <p:nvPr userDrawn="1"/>
        </p:nvSpPr>
        <p:spPr bwMode="auto">
          <a:xfrm>
            <a:off x="6019800" y="0"/>
            <a:ext cx="3124200" cy="228600"/>
          </a:xfrm>
          <a:prstGeom prst="rect">
            <a:avLst/>
          </a:prstGeom>
          <a:solidFill>
            <a:srgbClr val="A3C13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auto">
              <a:spcBef>
                <a:spcPts val="0"/>
              </a:spcBef>
              <a:spcAft>
                <a:spcPts val="0"/>
              </a:spcAft>
              <a:defRPr/>
            </a:pPr>
            <a:endParaRPr lang="en-US" altLang="en-US" sz="1351">
              <a:solidFill>
                <a:prstClr val="black"/>
              </a:solidFill>
            </a:endParaRPr>
          </a:p>
        </p:txBody>
      </p:sp>
      <p:sp>
        <p:nvSpPr>
          <p:cNvPr id="13" name="Rectangle 6"/>
          <p:cNvSpPr txBox="1">
            <a:spLocks noChangeArrowheads="1"/>
          </p:cNvSpPr>
          <p:nvPr userDrawn="1"/>
        </p:nvSpPr>
        <p:spPr bwMode="auto">
          <a:xfrm>
            <a:off x="7010400" y="0"/>
            <a:ext cx="2133600" cy="476250"/>
          </a:xfrm>
          <a:prstGeom prst="rect">
            <a:avLst/>
          </a:prstGeom>
          <a:noFill/>
          <a:ln w="9525">
            <a:noFill/>
            <a:miter lim="800000"/>
            <a:headEnd/>
            <a:tailEnd/>
          </a:ln>
          <a:effec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D52B230D-ADED-43B8-8D5B-B93619D36C16}" type="slidenum">
              <a:rPr lang="en-US" altLang="en-US" sz="900">
                <a:solidFill>
                  <a:srgbClr val="000000"/>
                </a:solidFill>
                <a:latin typeface="Calibri" panose="020F0502020204030204" pitchFamily="34" charset="0"/>
              </a:rPr>
              <a:pPr algn="r" eaLnBrk="1" hangingPunct="1"/>
              <a:t>‹#›</a:t>
            </a:fld>
            <a:endParaRPr lang="en-US" altLang="en-US" sz="900">
              <a:solidFill>
                <a:srgbClr val="000000"/>
              </a:solidFill>
              <a:latin typeface="Calibri" panose="020F0502020204030204" pitchFamily="34" charset="0"/>
            </a:endParaRPr>
          </a:p>
        </p:txBody>
      </p:sp>
      <p:pic>
        <p:nvPicPr>
          <p:cNvPr id="2056" name="Picture 12" descr="Canada logo"/>
          <p:cNvPicPr>
            <a:picLocks noChangeAspect="1" noChangeArrowheads="1"/>
          </p:cNvPicPr>
          <p:nvPr userDrawn="1"/>
        </p:nvPicPr>
        <p:blipFill>
          <a:blip r:embed="rId16" cstate="screen">
            <a:extLst>
              <a:ext uri="{28A0092B-C50C-407E-A947-70E740481C1C}">
                <a14:useLocalDpi xmlns:a14="http://schemas.microsoft.com/office/drawing/2010/main"/>
              </a:ext>
            </a:extLst>
          </a:blip>
          <a:srcRect/>
          <a:stretch>
            <a:fillRect/>
          </a:stretch>
        </p:blipFill>
        <p:spPr bwMode="auto">
          <a:xfrm>
            <a:off x="7696200" y="6400800"/>
            <a:ext cx="1295400"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15" descr="nrcan_fip_e_2c_55"/>
          <p:cNvPicPr>
            <a:picLocks noChangeAspect="1" noChangeArrowheads="1"/>
          </p:cNvPicPr>
          <p:nvPr userDrawn="1"/>
        </p:nvPicPr>
        <p:blipFill>
          <a:blip r:embed="rId17" cstate="screen">
            <a:extLst>
              <a:ext uri="{28A0092B-C50C-407E-A947-70E740481C1C}">
                <a14:useLocalDpi xmlns:a14="http://schemas.microsoft.com/office/drawing/2010/main"/>
              </a:ext>
            </a:extLst>
          </a:blip>
          <a:srcRect/>
          <a:stretch>
            <a:fillRect/>
          </a:stretch>
        </p:blipFill>
        <p:spPr bwMode="auto">
          <a:xfrm>
            <a:off x="304800" y="6534150"/>
            <a:ext cx="2590800"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lide Number Placeholder 5"/>
          <p:cNvSpPr>
            <a:spLocks noGrp="1"/>
          </p:cNvSpPr>
          <p:nvPr>
            <p:ph type="sldNum" sz="quarter" idx="4"/>
          </p:nvPr>
        </p:nvSpPr>
        <p:spPr>
          <a:xfrm>
            <a:off x="6553200" y="6340479"/>
            <a:ext cx="2133600" cy="365125"/>
          </a:xfrm>
          <a:prstGeom prst="rect">
            <a:avLst/>
          </a:prstGeom>
        </p:spPr>
        <p:txBody>
          <a:bodyPr vert="horz" wrap="square" lIns="91440" tIns="45720" rIns="91440" bIns="45720" numCol="1" anchor="t" anchorCtr="0" compatLnSpc="1">
            <a:prstTxWarp prst="textNoShape">
              <a:avLst/>
            </a:prstTxWarp>
          </a:bodyPr>
          <a:lstStyle>
            <a:lvl1pPr>
              <a:defRPr sz="2400">
                <a:solidFill>
                  <a:srgbClr val="000000"/>
                </a:solidFill>
                <a:latin typeface="Calibri" panose="020F0502020204030204" pitchFamily="34" charset="0"/>
              </a:defRPr>
            </a:lvl1pPr>
          </a:lstStyle>
          <a:p>
            <a:fld id="{DF135AC9-90AB-47DC-B726-676130EA7AED}" type="slidenum">
              <a:rPr lang="en-CA" altLang="en-US" smtClean="0"/>
              <a:pPr/>
              <a:t>‹#›</a:t>
            </a:fld>
            <a:endParaRPr lang="en-US" altLang="en-US" dirty="0"/>
          </a:p>
        </p:txBody>
      </p:sp>
      <p:sp>
        <p:nvSpPr>
          <p:cNvPr id="12" name="Footer Placeholder 4"/>
          <p:cNvSpPr>
            <a:spLocks noGrp="1"/>
          </p:cNvSpPr>
          <p:nvPr>
            <p:ph type="ftr" sz="quarter" idx="3"/>
          </p:nvPr>
        </p:nvSpPr>
        <p:spPr>
          <a:xfrm>
            <a:off x="3124200" y="6356356"/>
            <a:ext cx="2895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3" name="TextBox 2">
            <a:extLst>
              <a:ext uri="{FF2B5EF4-FFF2-40B4-BE49-F238E27FC236}">
                <a16:creationId xmlns:a16="http://schemas.microsoft.com/office/drawing/2014/main" id="{396AF989-BDE3-DE27-DA74-019319E1ED7C}"/>
              </a:ext>
            </a:extLst>
          </p:cNvPr>
          <p:cNvSpPr txBox="1"/>
          <p:nvPr userDrawn="1">
            <p:extLst>
              <p:ext uri="{1162E1C5-73C7-4A58-AE30-91384D911F3F}">
                <p184:classification xmlns:p184="http://schemas.microsoft.com/office/powerpoint/2018/4/main" val="hdr"/>
              </p:ext>
            </p:extLst>
          </p:nvPr>
        </p:nvSpPr>
        <p:spPr>
          <a:xfrm>
            <a:off x="7153275" y="63500"/>
            <a:ext cx="1962150" cy="182880"/>
          </a:xfrm>
          <a:prstGeom prst="rect">
            <a:avLst/>
          </a:prstGeom>
        </p:spPr>
        <p:txBody>
          <a:bodyPr horzOverflow="overflow" lIns="0" tIns="0" rIns="0" bIns="0">
            <a:spAutoFit/>
          </a:bodyPr>
          <a:lstStyle/>
          <a:p>
            <a:pPr algn="l"/>
            <a:r>
              <a:rPr lang="en-CA" sz="1200">
                <a:solidFill>
                  <a:srgbClr val="000000"/>
                </a:solidFill>
                <a:latin typeface="Calibri" panose="020F0502020204030204" pitchFamily="34" charset="0"/>
                <a:cs typeface="Calibri" panose="020F0502020204030204" pitchFamily="34" charset="0"/>
              </a:rPr>
              <a:t>UNCLASSIFIED - NON CLASSIFIÉ</a:t>
            </a:r>
          </a:p>
        </p:txBody>
      </p:sp>
    </p:spTree>
    <p:extLst>
      <p:ext uri="{BB962C8B-B14F-4D97-AF65-F5344CB8AC3E}">
        <p14:creationId xmlns:p14="http://schemas.microsoft.com/office/powerpoint/2010/main" val="35834638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3"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703" r:id="rId14"/>
  </p:sldLayoutIdLst>
  <p:hf hdr="0" ftr="0" dt="0"/>
  <p:txStyles>
    <p:titleStyle>
      <a:lvl1pPr algn="l" defTabSz="342891" rtl="0" eaLnBrk="0" fontAlgn="base" hangingPunct="0">
        <a:spcBef>
          <a:spcPct val="0"/>
        </a:spcBef>
        <a:spcAft>
          <a:spcPct val="0"/>
        </a:spcAft>
        <a:defRPr sz="2700" b="1" kern="1200">
          <a:solidFill>
            <a:srgbClr val="306120"/>
          </a:solidFill>
          <a:latin typeface="Myriad Pro"/>
          <a:ea typeface="Myriad Pro"/>
          <a:cs typeface="Myriad Pro"/>
        </a:defRPr>
      </a:lvl1pPr>
      <a:lvl2pPr algn="l" defTabSz="342891" rtl="0" eaLnBrk="0" fontAlgn="base" hangingPunct="0">
        <a:spcBef>
          <a:spcPct val="0"/>
        </a:spcBef>
        <a:spcAft>
          <a:spcPct val="0"/>
        </a:spcAft>
        <a:defRPr sz="2700" b="1">
          <a:solidFill>
            <a:srgbClr val="306120"/>
          </a:solidFill>
          <a:latin typeface="Myriad Pro"/>
          <a:ea typeface="Myriad Pro"/>
          <a:cs typeface="Myriad Pro"/>
        </a:defRPr>
      </a:lvl2pPr>
      <a:lvl3pPr algn="l" defTabSz="342891" rtl="0" eaLnBrk="0" fontAlgn="base" hangingPunct="0">
        <a:spcBef>
          <a:spcPct val="0"/>
        </a:spcBef>
        <a:spcAft>
          <a:spcPct val="0"/>
        </a:spcAft>
        <a:defRPr sz="2700" b="1">
          <a:solidFill>
            <a:srgbClr val="306120"/>
          </a:solidFill>
          <a:latin typeface="Myriad Pro"/>
          <a:ea typeface="Myriad Pro"/>
          <a:cs typeface="Myriad Pro"/>
        </a:defRPr>
      </a:lvl3pPr>
      <a:lvl4pPr algn="l" defTabSz="342891" rtl="0" eaLnBrk="0" fontAlgn="base" hangingPunct="0">
        <a:spcBef>
          <a:spcPct val="0"/>
        </a:spcBef>
        <a:spcAft>
          <a:spcPct val="0"/>
        </a:spcAft>
        <a:defRPr sz="2700" b="1">
          <a:solidFill>
            <a:srgbClr val="306120"/>
          </a:solidFill>
          <a:latin typeface="Myriad Pro"/>
          <a:ea typeface="Myriad Pro"/>
          <a:cs typeface="Myriad Pro"/>
        </a:defRPr>
      </a:lvl4pPr>
      <a:lvl5pPr algn="l" defTabSz="342891" rtl="0" eaLnBrk="0" fontAlgn="base" hangingPunct="0">
        <a:spcBef>
          <a:spcPct val="0"/>
        </a:spcBef>
        <a:spcAft>
          <a:spcPct val="0"/>
        </a:spcAft>
        <a:defRPr sz="2700" b="1">
          <a:solidFill>
            <a:srgbClr val="306120"/>
          </a:solidFill>
          <a:latin typeface="Myriad Pro"/>
          <a:ea typeface="Myriad Pro"/>
          <a:cs typeface="Myriad Pro"/>
        </a:defRPr>
      </a:lvl5pPr>
      <a:lvl6pPr marL="342891" algn="l" defTabSz="342891" rtl="0" fontAlgn="base">
        <a:spcBef>
          <a:spcPct val="0"/>
        </a:spcBef>
        <a:spcAft>
          <a:spcPct val="0"/>
        </a:spcAft>
        <a:defRPr sz="2700" b="1">
          <a:solidFill>
            <a:srgbClr val="306120"/>
          </a:solidFill>
          <a:latin typeface="Myriad Pro"/>
          <a:ea typeface="Myriad Pro"/>
          <a:cs typeface="Myriad Pro"/>
        </a:defRPr>
      </a:lvl6pPr>
      <a:lvl7pPr marL="685783" algn="l" defTabSz="342891" rtl="0" fontAlgn="base">
        <a:spcBef>
          <a:spcPct val="0"/>
        </a:spcBef>
        <a:spcAft>
          <a:spcPct val="0"/>
        </a:spcAft>
        <a:defRPr sz="2700" b="1">
          <a:solidFill>
            <a:srgbClr val="306120"/>
          </a:solidFill>
          <a:latin typeface="Myriad Pro"/>
          <a:ea typeface="Myriad Pro"/>
          <a:cs typeface="Myriad Pro"/>
        </a:defRPr>
      </a:lvl7pPr>
      <a:lvl8pPr marL="1028674" algn="l" defTabSz="342891" rtl="0" fontAlgn="base">
        <a:spcBef>
          <a:spcPct val="0"/>
        </a:spcBef>
        <a:spcAft>
          <a:spcPct val="0"/>
        </a:spcAft>
        <a:defRPr sz="2700" b="1">
          <a:solidFill>
            <a:srgbClr val="306120"/>
          </a:solidFill>
          <a:latin typeface="Myriad Pro"/>
          <a:ea typeface="Myriad Pro"/>
          <a:cs typeface="Myriad Pro"/>
        </a:defRPr>
      </a:lvl8pPr>
      <a:lvl9pPr marL="1371566" algn="l" defTabSz="342891" rtl="0" fontAlgn="base">
        <a:spcBef>
          <a:spcPct val="0"/>
        </a:spcBef>
        <a:spcAft>
          <a:spcPct val="0"/>
        </a:spcAft>
        <a:defRPr sz="2700" b="1">
          <a:solidFill>
            <a:srgbClr val="306120"/>
          </a:solidFill>
          <a:latin typeface="Myriad Pro"/>
          <a:ea typeface="Myriad Pro"/>
          <a:cs typeface="Myriad Pro"/>
        </a:defRPr>
      </a:lvl9pPr>
    </p:titleStyle>
    <p:bodyStyle>
      <a:lvl1pPr marL="257168" indent="-257168" algn="l" defTabSz="342891" rtl="0" eaLnBrk="0" fontAlgn="base" hangingPunct="0">
        <a:spcBef>
          <a:spcPct val="20000"/>
        </a:spcBef>
        <a:spcAft>
          <a:spcPct val="0"/>
        </a:spcAft>
        <a:buClr>
          <a:srgbClr val="306120"/>
        </a:buClr>
        <a:buFont typeface="Wingdings" panose="05000000000000000000" pitchFamily="2" charset="2"/>
        <a:buChar char="§"/>
        <a:defRPr sz="2400" kern="1200">
          <a:solidFill>
            <a:schemeClr val="tx1"/>
          </a:solidFill>
          <a:latin typeface="Myriad Pro"/>
          <a:ea typeface="Myriad Pro"/>
          <a:cs typeface="Myriad Pro"/>
        </a:defRPr>
      </a:lvl1pPr>
      <a:lvl2pPr marL="557199" indent="-214308" algn="l" defTabSz="342891" rtl="0" eaLnBrk="0" fontAlgn="base" hangingPunct="0">
        <a:spcBef>
          <a:spcPct val="20000"/>
        </a:spcBef>
        <a:spcAft>
          <a:spcPct val="0"/>
        </a:spcAft>
        <a:buClr>
          <a:srgbClr val="306120"/>
        </a:buClr>
        <a:buFont typeface="Wingdings" panose="05000000000000000000" pitchFamily="2" charset="2"/>
        <a:buChar char="§"/>
        <a:defRPr sz="2100" kern="1200">
          <a:solidFill>
            <a:schemeClr val="tx1"/>
          </a:solidFill>
          <a:latin typeface="Myriad Pro"/>
          <a:ea typeface="Myriad Pro"/>
          <a:cs typeface="Myriad Pro"/>
        </a:defRPr>
      </a:lvl2pPr>
      <a:lvl3pPr marL="857229" indent="-171446" algn="l" defTabSz="342891" rtl="0" eaLnBrk="0" fontAlgn="base" hangingPunct="0">
        <a:spcBef>
          <a:spcPct val="20000"/>
        </a:spcBef>
        <a:spcAft>
          <a:spcPct val="0"/>
        </a:spcAft>
        <a:buClr>
          <a:srgbClr val="306120"/>
        </a:buClr>
        <a:buFont typeface="Wingdings" panose="05000000000000000000" pitchFamily="2" charset="2"/>
        <a:buChar char="§"/>
        <a:defRPr sz="1800" kern="1200">
          <a:solidFill>
            <a:schemeClr val="tx1"/>
          </a:solidFill>
          <a:latin typeface="Myriad Pro"/>
          <a:ea typeface="Myriad Pro"/>
          <a:cs typeface="Myriad Pro"/>
        </a:defRPr>
      </a:lvl3pPr>
      <a:lvl4pPr marL="1200121" indent="-171446" algn="l" defTabSz="342891" rtl="0" eaLnBrk="0" fontAlgn="base" hangingPunct="0">
        <a:spcBef>
          <a:spcPct val="20000"/>
        </a:spcBef>
        <a:spcAft>
          <a:spcPct val="0"/>
        </a:spcAft>
        <a:buClr>
          <a:srgbClr val="306120"/>
        </a:buClr>
        <a:buFont typeface="Wingdings" panose="05000000000000000000" pitchFamily="2" charset="2"/>
        <a:buChar char="§"/>
        <a:defRPr sz="1500" kern="1200">
          <a:solidFill>
            <a:schemeClr val="tx1"/>
          </a:solidFill>
          <a:latin typeface="Myriad Pro"/>
          <a:ea typeface="Myriad Pro"/>
          <a:cs typeface="Myriad Pro"/>
        </a:defRPr>
      </a:lvl4pPr>
      <a:lvl5pPr marL="1543012" indent="-171446" algn="l" defTabSz="342891" rtl="0" eaLnBrk="0" fontAlgn="base" hangingPunct="0">
        <a:spcBef>
          <a:spcPct val="20000"/>
        </a:spcBef>
        <a:spcAft>
          <a:spcPct val="0"/>
        </a:spcAft>
        <a:buClr>
          <a:srgbClr val="306120"/>
        </a:buClr>
        <a:buFont typeface="Wingdings" panose="05000000000000000000" pitchFamily="2" charset="2"/>
        <a:buChar char="§"/>
        <a:defRPr sz="1500" kern="1200">
          <a:solidFill>
            <a:schemeClr val="tx1"/>
          </a:solidFill>
          <a:latin typeface="Myriad Pro"/>
          <a:ea typeface="Myriad Pro"/>
          <a:cs typeface="Myriad Pro"/>
        </a:defRPr>
      </a:lvl5pPr>
      <a:lvl6pPr marL="1885904" indent="-171446" algn="l" defTabSz="342891"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1"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1" rtl="0" eaLnBrk="1" latinLnBrk="0" hangingPunct="1">
        <a:spcBef>
          <a:spcPct val="20000"/>
        </a:spcBef>
        <a:buFont typeface="Arial"/>
        <a:buChar char="•"/>
        <a:defRPr sz="1500" kern="1200">
          <a:solidFill>
            <a:schemeClr val="tx1"/>
          </a:solidFill>
          <a:latin typeface="+mn-lt"/>
          <a:ea typeface="+mn-ea"/>
          <a:cs typeface="+mn-cs"/>
        </a:defRPr>
      </a:lvl8pPr>
      <a:lvl9pPr marL="2914578" indent="-171446" algn="l" defTabSz="342891"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91" rtl="0" eaLnBrk="1" latinLnBrk="0" hangingPunct="1">
        <a:defRPr sz="1351" kern="1200">
          <a:solidFill>
            <a:schemeClr val="tx1"/>
          </a:solidFill>
          <a:latin typeface="+mn-lt"/>
          <a:ea typeface="+mn-ea"/>
          <a:cs typeface="+mn-cs"/>
        </a:defRPr>
      </a:lvl1pPr>
      <a:lvl2pPr marL="342891" algn="l" defTabSz="342891" rtl="0" eaLnBrk="1" latinLnBrk="0" hangingPunct="1">
        <a:defRPr sz="1351" kern="1200">
          <a:solidFill>
            <a:schemeClr val="tx1"/>
          </a:solidFill>
          <a:latin typeface="+mn-lt"/>
          <a:ea typeface="+mn-ea"/>
          <a:cs typeface="+mn-cs"/>
        </a:defRPr>
      </a:lvl2pPr>
      <a:lvl3pPr marL="685783" algn="l" defTabSz="342891" rtl="0" eaLnBrk="1" latinLnBrk="0" hangingPunct="1">
        <a:defRPr sz="1351" kern="1200">
          <a:solidFill>
            <a:schemeClr val="tx1"/>
          </a:solidFill>
          <a:latin typeface="+mn-lt"/>
          <a:ea typeface="+mn-ea"/>
          <a:cs typeface="+mn-cs"/>
        </a:defRPr>
      </a:lvl3pPr>
      <a:lvl4pPr marL="1028674" algn="l" defTabSz="342891" rtl="0" eaLnBrk="1" latinLnBrk="0" hangingPunct="1">
        <a:defRPr sz="1351" kern="1200">
          <a:solidFill>
            <a:schemeClr val="tx1"/>
          </a:solidFill>
          <a:latin typeface="+mn-lt"/>
          <a:ea typeface="+mn-ea"/>
          <a:cs typeface="+mn-cs"/>
        </a:defRPr>
      </a:lvl4pPr>
      <a:lvl5pPr marL="1371566" algn="l" defTabSz="342891" rtl="0" eaLnBrk="1" latinLnBrk="0" hangingPunct="1">
        <a:defRPr sz="1351" kern="1200">
          <a:solidFill>
            <a:schemeClr val="tx1"/>
          </a:solidFill>
          <a:latin typeface="+mn-lt"/>
          <a:ea typeface="+mn-ea"/>
          <a:cs typeface="+mn-cs"/>
        </a:defRPr>
      </a:lvl5pPr>
      <a:lvl6pPr marL="1714457" algn="l" defTabSz="342891" rtl="0" eaLnBrk="1" latinLnBrk="0" hangingPunct="1">
        <a:defRPr sz="1351" kern="1200">
          <a:solidFill>
            <a:schemeClr val="tx1"/>
          </a:solidFill>
          <a:latin typeface="+mn-lt"/>
          <a:ea typeface="+mn-ea"/>
          <a:cs typeface="+mn-cs"/>
        </a:defRPr>
      </a:lvl6pPr>
      <a:lvl7pPr marL="2057349" algn="l" defTabSz="342891" rtl="0" eaLnBrk="1" latinLnBrk="0" hangingPunct="1">
        <a:defRPr sz="1351" kern="1200">
          <a:solidFill>
            <a:schemeClr val="tx1"/>
          </a:solidFill>
          <a:latin typeface="+mn-lt"/>
          <a:ea typeface="+mn-ea"/>
          <a:cs typeface="+mn-cs"/>
        </a:defRPr>
      </a:lvl7pPr>
      <a:lvl8pPr marL="2400240" algn="l" defTabSz="342891" rtl="0" eaLnBrk="1" latinLnBrk="0" hangingPunct="1">
        <a:defRPr sz="1351" kern="1200">
          <a:solidFill>
            <a:schemeClr val="tx1"/>
          </a:solidFill>
          <a:latin typeface="+mn-lt"/>
          <a:ea typeface="+mn-ea"/>
          <a:cs typeface="+mn-cs"/>
        </a:defRPr>
      </a:lvl8pPr>
      <a:lvl9pPr marL="2743131" algn="l" defTabSz="342891" rtl="0" eaLnBrk="1" latinLnBrk="0" hangingPunct="1">
        <a:defRPr sz="1351"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10"/>
          <p:cNvSpPr>
            <a:spLocks noChangeArrowheads="1"/>
          </p:cNvSpPr>
          <p:nvPr userDrawn="1"/>
        </p:nvSpPr>
        <p:spPr bwMode="auto">
          <a:xfrm>
            <a:off x="2514600" y="0"/>
            <a:ext cx="3733800" cy="228600"/>
          </a:xfrm>
          <a:prstGeom prst="rect">
            <a:avLst/>
          </a:prstGeom>
          <a:solidFill>
            <a:srgbClr val="608B2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auto">
              <a:spcBef>
                <a:spcPts val="0"/>
              </a:spcBef>
              <a:spcAft>
                <a:spcPts val="0"/>
              </a:spcAft>
              <a:defRPr/>
            </a:pPr>
            <a:endParaRPr lang="en-US" altLang="en-US" sz="1351">
              <a:solidFill>
                <a:prstClr val="black"/>
              </a:solidFill>
            </a:endParaRPr>
          </a:p>
        </p:txBody>
      </p:sp>
      <p:sp>
        <p:nvSpPr>
          <p:cNvPr id="1029" name="Rectangle 9"/>
          <p:cNvSpPr>
            <a:spLocks noChangeArrowheads="1"/>
          </p:cNvSpPr>
          <p:nvPr userDrawn="1"/>
        </p:nvSpPr>
        <p:spPr bwMode="auto">
          <a:xfrm>
            <a:off x="0" y="0"/>
            <a:ext cx="2895600" cy="228600"/>
          </a:xfrm>
          <a:prstGeom prst="rect">
            <a:avLst/>
          </a:prstGeom>
          <a:solidFill>
            <a:srgbClr val="30612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auto">
              <a:spcBef>
                <a:spcPts val="0"/>
              </a:spcBef>
              <a:spcAft>
                <a:spcPts val="0"/>
              </a:spcAft>
              <a:defRPr/>
            </a:pPr>
            <a:endParaRPr lang="en-US" altLang="en-US" sz="1351">
              <a:solidFill>
                <a:prstClr val="black"/>
              </a:solidFill>
            </a:endParaRPr>
          </a:p>
        </p:txBody>
      </p:sp>
      <p:sp>
        <p:nvSpPr>
          <p:cNvPr id="1030" name="Rectangle 11"/>
          <p:cNvSpPr>
            <a:spLocks noChangeArrowheads="1"/>
          </p:cNvSpPr>
          <p:nvPr userDrawn="1"/>
        </p:nvSpPr>
        <p:spPr bwMode="auto">
          <a:xfrm>
            <a:off x="6019800" y="0"/>
            <a:ext cx="3124200" cy="228600"/>
          </a:xfrm>
          <a:prstGeom prst="rect">
            <a:avLst/>
          </a:prstGeom>
          <a:solidFill>
            <a:srgbClr val="A3C13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auto">
              <a:spcBef>
                <a:spcPts val="0"/>
              </a:spcBef>
              <a:spcAft>
                <a:spcPts val="0"/>
              </a:spcAft>
              <a:defRPr/>
            </a:pPr>
            <a:endParaRPr lang="en-US" altLang="en-US" sz="1351">
              <a:solidFill>
                <a:prstClr val="black"/>
              </a:solidFill>
            </a:endParaRPr>
          </a:p>
        </p:txBody>
      </p:sp>
      <p:sp>
        <p:nvSpPr>
          <p:cNvPr id="13" name="Rectangle 6"/>
          <p:cNvSpPr txBox="1">
            <a:spLocks noChangeArrowheads="1"/>
          </p:cNvSpPr>
          <p:nvPr userDrawn="1"/>
        </p:nvSpPr>
        <p:spPr bwMode="auto">
          <a:xfrm>
            <a:off x="7010400" y="0"/>
            <a:ext cx="2133600" cy="476250"/>
          </a:xfrm>
          <a:prstGeom prst="rect">
            <a:avLst/>
          </a:prstGeom>
          <a:noFill/>
          <a:ln w="9525">
            <a:noFill/>
            <a:miter lim="800000"/>
            <a:headEnd/>
            <a:tailEnd/>
          </a:ln>
          <a:effec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D52B230D-ADED-43B8-8D5B-B93619D36C16}" type="slidenum">
              <a:rPr lang="en-US" altLang="en-US" sz="900">
                <a:solidFill>
                  <a:srgbClr val="000000"/>
                </a:solidFill>
                <a:latin typeface="Calibri" panose="020F0502020204030204" pitchFamily="34" charset="0"/>
              </a:rPr>
              <a:pPr algn="r" eaLnBrk="1" hangingPunct="1"/>
              <a:t>‹#›</a:t>
            </a:fld>
            <a:endParaRPr lang="en-US" altLang="en-US" sz="900">
              <a:solidFill>
                <a:srgbClr val="000000"/>
              </a:solidFill>
              <a:latin typeface="Calibri" panose="020F0502020204030204" pitchFamily="34" charset="0"/>
            </a:endParaRPr>
          </a:p>
        </p:txBody>
      </p:sp>
      <p:pic>
        <p:nvPicPr>
          <p:cNvPr id="2056" name="Picture 12" descr="Canada logo"/>
          <p:cNvPicPr>
            <a:picLocks noChangeAspect="1" noChangeArrowheads="1"/>
          </p:cNvPicPr>
          <p:nvPr userDrawn="1"/>
        </p:nvPicPr>
        <p:blipFill>
          <a:blip r:embed="rId16" cstate="screen">
            <a:extLst>
              <a:ext uri="{28A0092B-C50C-407E-A947-70E740481C1C}">
                <a14:useLocalDpi xmlns:a14="http://schemas.microsoft.com/office/drawing/2010/main" val="0"/>
              </a:ext>
            </a:extLst>
          </a:blip>
          <a:srcRect/>
          <a:stretch>
            <a:fillRect/>
          </a:stretch>
        </p:blipFill>
        <p:spPr bwMode="auto">
          <a:xfrm>
            <a:off x="7696200" y="6400800"/>
            <a:ext cx="1295400"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15" descr="nrcan_fip_e_2c_55"/>
          <p:cNvPicPr>
            <a:picLocks noChangeAspect="1" noChangeArrowheads="1"/>
          </p:cNvPicPr>
          <p:nvPr userDrawn="1"/>
        </p:nvPicPr>
        <p:blipFill>
          <a:blip r:embed="rId17" cstate="screen">
            <a:extLst>
              <a:ext uri="{28A0092B-C50C-407E-A947-70E740481C1C}">
                <a14:useLocalDpi xmlns:a14="http://schemas.microsoft.com/office/drawing/2010/main" val="0"/>
              </a:ext>
            </a:extLst>
          </a:blip>
          <a:srcRect/>
          <a:stretch>
            <a:fillRect/>
          </a:stretch>
        </p:blipFill>
        <p:spPr bwMode="auto">
          <a:xfrm>
            <a:off x="304800" y="6534150"/>
            <a:ext cx="2590800"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lide Number Placeholder 5"/>
          <p:cNvSpPr>
            <a:spLocks noGrp="1"/>
          </p:cNvSpPr>
          <p:nvPr>
            <p:ph type="sldNum" sz="quarter" idx="4"/>
          </p:nvPr>
        </p:nvSpPr>
        <p:spPr>
          <a:xfrm>
            <a:off x="6553200" y="6340479"/>
            <a:ext cx="2133600" cy="365125"/>
          </a:xfrm>
          <a:prstGeom prst="rect">
            <a:avLst/>
          </a:prstGeom>
        </p:spPr>
        <p:txBody>
          <a:bodyPr vert="horz" wrap="square" lIns="91440" tIns="45720" rIns="91440" bIns="45720" numCol="1" anchor="t" anchorCtr="0" compatLnSpc="1">
            <a:prstTxWarp prst="textNoShape">
              <a:avLst/>
            </a:prstTxWarp>
          </a:bodyPr>
          <a:lstStyle>
            <a:lvl1pPr>
              <a:defRPr sz="2400">
                <a:solidFill>
                  <a:srgbClr val="000000"/>
                </a:solidFill>
                <a:latin typeface="Calibri" panose="020F0502020204030204" pitchFamily="34" charset="0"/>
              </a:defRPr>
            </a:lvl1pPr>
          </a:lstStyle>
          <a:p>
            <a:fld id="{DF135AC9-90AB-47DC-B726-676130EA7AED}" type="slidenum">
              <a:rPr lang="en-CA" altLang="en-US" smtClean="0"/>
              <a:pPr/>
              <a:t>‹#›</a:t>
            </a:fld>
            <a:endParaRPr lang="en-US" altLang="en-US" dirty="0"/>
          </a:p>
        </p:txBody>
      </p:sp>
      <p:sp>
        <p:nvSpPr>
          <p:cNvPr id="12" name="Footer Placeholder 4"/>
          <p:cNvSpPr>
            <a:spLocks noGrp="1"/>
          </p:cNvSpPr>
          <p:nvPr>
            <p:ph type="ftr" sz="quarter" idx="3"/>
          </p:nvPr>
        </p:nvSpPr>
        <p:spPr>
          <a:xfrm>
            <a:off x="3124200" y="6356356"/>
            <a:ext cx="2895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3" name="TextBox 2">
            <a:extLst>
              <a:ext uri="{FF2B5EF4-FFF2-40B4-BE49-F238E27FC236}">
                <a16:creationId xmlns:a16="http://schemas.microsoft.com/office/drawing/2014/main" id="{396AF989-BDE3-DE27-DA74-019319E1ED7C}"/>
              </a:ext>
            </a:extLst>
          </p:cNvPr>
          <p:cNvSpPr txBox="1"/>
          <p:nvPr userDrawn="1">
            <p:extLst>
              <p:ext uri="{1162E1C5-73C7-4A58-AE30-91384D911F3F}">
                <p184:classification xmlns:p184="http://schemas.microsoft.com/office/powerpoint/2018/4/main" val="hdr"/>
              </p:ext>
            </p:extLst>
          </p:nvPr>
        </p:nvSpPr>
        <p:spPr>
          <a:xfrm>
            <a:off x="7153275" y="63500"/>
            <a:ext cx="1962150" cy="182880"/>
          </a:xfrm>
          <a:prstGeom prst="rect">
            <a:avLst/>
          </a:prstGeom>
        </p:spPr>
        <p:txBody>
          <a:bodyPr horzOverflow="overflow" lIns="0" tIns="0" rIns="0" bIns="0">
            <a:spAutoFit/>
          </a:bodyPr>
          <a:lstStyle/>
          <a:p>
            <a:pPr algn="l"/>
            <a:r>
              <a:rPr lang="en-CA" sz="1200">
                <a:solidFill>
                  <a:srgbClr val="000000"/>
                </a:solidFill>
                <a:latin typeface="Calibri" panose="020F0502020204030204" pitchFamily="34" charset="0"/>
                <a:cs typeface="Calibri" panose="020F0502020204030204" pitchFamily="34" charset="0"/>
              </a:rPr>
              <a:t>UNCLASSIFIED - NON CLASSIFIÉ</a:t>
            </a:r>
          </a:p>
        </p:txBody>
      </p:sp>
    </p:spTree>
    <p:extLst>
      <p:ext uri="{BB962C8B-B14F-4D97-AF65-F5344CB8AC3E}">
        <p14:creationId xmlns:p14="http://schemas.microsoft.com/office/powerpoint/2010/main" val="1561734302"/>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Lst>
  <p:hf hdr="0" ftr="0" dt="0"/>
  <p:txStyles>
    <p:titleStyle>
      <a:lvl1pPr algn="l" defTabSz="342891" rtl="0" eaLnBrk="0" fontAlgn="base" hangingPunct="0">
        <a:spcBef>
          <a:spcPct val="0"/>
        </a:spcBef>
        <a:spcAft>
          <a:spcPct val="0"/>
        </a:spcAft>
        <a:defRPr sz="2700" b="1" kern="1200">
          <a:solidFill>
            <a:srgbClr val="306120"/>
          </a:solidFill>
          <a:latin typeface="Myriad Pro"/>
          <a:ea typeface="Myriad Pro"/>
          <a:cs typeface="Myriad Pro"/>
        </a:defRPr>
      </a:lvl1pPr>
      <a:lvl2pPr algn="l" defTabSz="342891" rtl="0" eaLnBrk="0" fontAlgn="base" hangingPunct="0">
        <a:spcBef>
          <a:spcPct val="0"/>
        </a:spcBef>
        <a:spcAft>
          <a:spcPct val="0"/>
        </a:spcAft>
        <a:defRPr sz="2700" b="1">
          <a:solidFill>
            <a:srgbClr val="306120"/>
          </a:solidFill>
          <a:latin typeface="Myriad Pro"/>
          <a:ea typeface="Myriad Pro"/>
          <a:cs typeface="Myriad Pro"/>
        </a:defRPr>
      </a:lvl2pPr>
      <a:lvl3pPr algn="l" defTabSz="342891" rtl="0" eaLnBrk="0" fontAlgn="base" hangingPunct="0">
        <a:spcBef>
          <a:spcPct val="0"/>
        </a:spcBef>
        <a:spcAft>
          <a:spcPct val="0"/>
        </a:spcAft>
        <a:defRPr sz="2700" b="1">
          <a:solidFill>
            <a:srgbClr val="306120"/>
          </a:solidFill>
          <a:latin typeface="Myriad Pro"/>
          <a:ea typeface="Myriad Pro"/>
          <a:cs typeface="Myriad Pro"/>
        </a:defRPr>
      </a:lvl3pPr>
      <a:lvl4pPr algn="l" defTabSz="342891" rtl="0" eaLnBrk="0" fontAlgn="base" hangingPunct="0">
        <a:spcBef>
          <a:spcPct val="0"/>
        </a:spcBef>
        <a:spcAft>
          <a:spcPct val="0"/>
        </a:spcAft>
        <a:defRPr sz="2700" b="1">
          <a:solidFill>
            <a:srgbClr val="306120"/>
          </a:solidFill>
          <a:latin typeface="Myriad Pro"/>
          <a:ea typeface="Myriad Pro"/>
          <a:cs typeface="Myriad Pro"/>
        </a:defRPr>
      </a:lvl4pPr>
      <a:lvl5pPr algn="l" defTabSz="342891" rtl="0" eaLnBrk="0" fontAlgn="base" hangingPunct="0">
        <a:spcBef>
          <a:spcPct val="0"/>
        </a:spcBef>
        <a:spcAft>
          <a:spcPct val="0"/>
        </a:spcAft>
        <a:defRPr sz="2700" b="1">
          <a:solidFill>
            <a:srgbClr val="306120"/>
          </a:solidFill>
          <a:latin typeface="Myriad Pro"/>
          <a:ea typeface="Myriad Pro"/>
          <a:cs typeface="Myriad Pro"/>
        </a:defRPr>
      </a:lvl5pPr>
      <a:lvl6pPr marL="342891" algn="l" defTabSz="342891" rtl="0" fontAlgn="base">
        <a:spcBef>
          <a:spcPct val="0"/>
        </a:spcBef>
        <a:spcAft>
          <a:spcPct val="0"/>
        </a:spcAft>
        <a:defRPr sz="2700" b="1">
          <a:solidFill>
            <a:srgbClr val="306120"/>
          </a:solidFill>
          <a:latin typeface="Myriad Pro"/>
          <a:ea typeface="Myriad Pro"/>
          <a:cs typeface="Myriad Pro"/>
        </a:defRPr>
      </a:lvl6pPr>
      <a:lvl7pPr marL="685783" algn="l" defTabSz="342891" rtl="0" fontAlgn="base">
        <a:spcBef>
          <a:spcPct val="0"/>
        </a:spcBef>
        <a:spcAft>
          <a:spcPct val="0"/>
        </a:spcAft>
        <a:defRPr sz="2700" b="1">
          <a:solidFill>
            <a:srgbClr val="306120"/>
          </a:solidFill>
          <a:latin typeface="Myriad Pro"/>
          <a:ea typeface="Myriad Pro"/>
          <a:cs typeface="Myriad Pro"/>
        </a:defRPr>
      </a:lvl7pPr>
      <a:lvl8pPr marL="1028674" algn="l" defTabSz="342891" rtl="0" fontAlgn="base">
        <a:spcBef>
          <a:spcPct val="0"/>
        </a:spcBef>
        <a:spcAft>
          <a:spcPct val="0"/>
        </a:spcAft>
        <a:defRPr sz="2700" b="1">
          <a:solidFill>
            <a:srgbClr val="306120"/>
          </a:solidFill>
          <a:latin typeface="Myriad Pro"/>
          <a:ea typeface="Myriad Pro"/>
          <a:cs typeface="Myriad Pro"/>
        </a:defRPr>
      </a:lvl8pPr>
      <a:lvl9pPr marL="1371566" algn="l" defTabSz="342891" rtl="0" fontAlgn="base">
        <a:spcBef>
          <a:spcPct val="0"/>
        </a:spcBef>
        <a:spcAft>
          <a:spcPct val="0"/>
        </a:spcAft>
        <a:defRPr sz="2700" b="1">
          <a:solidFill>
            <a:srgbClr val="306120"/>
          </a:solidFill>
          <a:latin typeface="Myriad Pro"/>
          <a:ea typeface="Myriad Pro"/>
          <a:cs typeface="Myriad Pro"/>
        </a:defRPr>
      </a:lvl9pPr>
    </p:titleStyle>
    <p:bodyStyle>
      <a:lvl1pPr marL="257168" indent="-257168" algn="l" defTabSz="342891" rtl="0" eaLnBrk="0" fontAlgn="base" hangingPunct="0">
        <a:spcBef>
          <a:spcPct val="20000"/>
        </a:spcBef>
        <a:spcAft>
          <a:spcPct val="0"/>
        </a:spcAft>
        <a:buClr>
          <a:srgbClr val="306120"/>
        </a:buClr>
        <a:buFont typeface="Wingdings" panose="05000000000000000000" pitchFamily="2" charset="2"/>
        <a:buChar char="§"/>
        <a:defRPr sz="2400" kern="1200">
          <a:solidFill>
            <a:schemeClr val="tx1"/>
          </a:solidFill>
          <a:latin typeface="Myriad Pro"/>
          <a:ea typeface="Myriad Pro"/>
          <a:cs typeface="Myriad Pro"/>
        </a:defRPr>
      </a:lvl1pPr>
      <a:lvl2pPr marL="557199" indent="-214308" algn="l" defTabSz="342891" rtl="0" eaLnBrk="0" fontAlgn="base" hangingPunct="0">
        <a:spcBef>
          <a:spcPct val="20000"/>
        </a:spcBef>
        <a:spcAft>
          <a:spcPct val="0"/>
        </a:spcAft>
        <a:buClr>
          <a:srgbClr val="306120"/>
        </a:buClr>
        <a:buFont typeface="Wingdings" panose="05000000000000000000" pitchFamily="2" charset="2"/>
        <a:buChar char="§"/>
        <a:defRPr sz="2100" kern="1200">
          <a:solidFill>
            <a:schemeClr val="tx1"/>
          </a:solidFill>
          <a:latin typeface="Myriad Pro"/>
          <a:ea typeface="Myriad Pro"/>
          <a:cs typeface="Myriad Pro"/>
        </a:defRPr>
      </a:lvl2pPr>
      <a:lvl3pPr marL="857229" indent="-171446" algn="l" defTabSz="342891" rtl="0" eaLnBrk="0" fontAlgn="base" hangingPunct="0">
        <a:spcBef>
          <a:spcPct val="20000"/>
        </a:spcBef>
        <a:spcAft>
          <a:spcPct val="0"/>
        </a:spcAft>
        <a:buClr>
          <a:srgbClr val="306120"/>
        </a:buClr>
        <a:buFont typeface="Wingdings" panose="05000000000000000000" pitchFamily="2" charset="2"/>
        <a:buChar char="§"/>
        <a:defRPr sz="1800" kern="1200">
          <a:solidFill>
            <a:schemeClr val="tx1"/>
          </a:solidFill>
          <a:latin typeface="Myriad Pro"/>
          <a:ea typeface="Myriad Pro"/>
          <a:cs typeface="Myriad Pro"/>
        </a:defRPr>
      </a:lvl3pPr>
      <a:lvl4pPr marL="1200121" indent="-171446" algn="l" defTabSz="342891" rtl="0" eaLnBrk="0" fontAlgn="base" hangingPunct="0">
        <a:spcBef>
          <a:spcPct val="20000"/>
        </a:spcBef>
        <a:spcAft>
          <a:spcPct val="0"/>
        </a:spcAft>
        <a:buClr>
          <a:srgbClr val="306120"/>
        </a:buClr>
        <a:buFont typeface="Wingdings" panose="05000000000000000000" pitchFamily="2" charset="2"/>
        <a:buChar char="§"/>
        <a:defRPr sz="1500" kern="1200">
          <a:solidFill>
            <a:schemeClr val="tx1"/>
          </a:solidFill>
          <a:latin typeface="Myriad Pro"/>
          <a:ea typeface="Myriad Pro"/>
          <a:cs typeface="Myriad Pro"/>
        </a:defRPr>
      </a:lvl4pPr>
      <a:lvl5pPr marL="1543012" indent="-171446" algn="l" defTabSz="342891" rtl="0" eaLnBrk="0" fontAlgn="base" hangingPunct="0">
        <a:spcBef>
          <a:spcPct val="20000"/>
        </a:spcBef>
        <a:spcAft>
          <a:spcPct val="0"/>
        </a:spcAft>
        <a:buClr>
          <a:srgbClr val="306120"/>
        </a:buClr>
        <a:buFont typeface="Wingdings" panose="05000000000000000000" pitchFamily="2" charset="2"/>
        <a:buChar char="§"/>
        <a:defRPr sz="1500" kern="1200">
          <a:solidFill>
            <a:schemeClr val="tx1"/>
          </a:solidFill>
          <a:latin typeface="Myriad Pro"/>
          <a:ea typeface="Myriad Pro"/>
          <a:cs typeface="Myriad Pro"/>
        </a:defRPr>
      </a:lvl5pPr>
      <a:lvl6pPr marL="1885904" indent="-171446" algn="l" defTabSz="342891"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1"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1" rtl="0" eaLnBrk="1" latinLnBrk="0" hangingPunct="1">
        <a:spcBef>
          <a:spcPct val="20000"/>
        </a:spcBef>
        <a:buFont typeface="Arial"/>
        <a:buChar char="•"/>
        <a:defRPr sz="1500" kern="1200">
          <a:solidFill>
            <a:schemeClr val="tx1"/>
          </a:solidFill>
          <a:latin typeface="+mn-lt"/>
          <a:ea typeface="+mn-ea"/>
          <a:cs typeface="+mn-cs"/>
        </a:defRPr>
      </a:lvl8pPr>
      <a:lvl9pPr marL="2914578" indent="-171446" algn="l" defTabSz="342891"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91" rtl="0" eaLnBrk="1" latinLnBrk="0" hangingPunct="1">
        <a:defRPr sz="1351" kern="1200">
          <a:solidFill>
            <a:schemeClr val="tx1"/>
          </a:solidFill>
          <a:latin typeface="+mn-lt"/>
          <a:ea typeface="+mn-ea"/>
          <a:cs typeface="+mn-cs"/>
        </a:defRPr>
      </a:lvl1pPr>
      <a:lvl2pPr marL="342891" algn="l" defTabSz="342891" rtl="0" eaLnBrk="1" latinLnBrk="0" hangingPunct="1">
        <a:defRPr sz="1351" kern="1200">
          <a:solidFill>
            <a:schemeClr val="tx1"/>
          </a:solidFill>
          <a:latin typeface="+mn-lt"/>
          <a:ea typeface="+mn-ea"/>
          <a:cs typeface="+mn-cs"/>
        </a:defRPr>
      </a:lvl2pPr>
      <a:lvl3pPr marL="685783" algn="l" defTabSz="342891" rtl="0" eaLnBrk="1" latinLnBrk="0" hangingPunct="1">
        <a:defRPr sz="1351" kern="1200">
          <a:solidFill>
            <a:schemeClr val="tx1"/>
          </a:solidFill>
          <a:latin typeface="+mn-lt"/>
          <a:ea typeface="+mn-ea"/>
          <a:cs typeface="+mn-cs"/>
        </a:defRPr>
      </a:lvl3pPr>
      <a:lvl4pPr marL="1028674" algn="l" defTabSz="342891" rtl="0" eaLnBrk="1" latinLnBrk="0" hangingPunct="1">
        <a:defRPr sz="1351" kern="1200">
          <a:solidFill>
            <a:schemeClr val="tx1"/>
          </a:solidFill>
          <a:latin typeface="+mn-lt"/>
          <a:ea typeface="+mn-ea"/>
          <a:cs typeface="+mn-cs"/>
        </a:defRPr>
      </a:lvl4pPr>
      <a:lvl5pPr marL="1371566" algn="l" defTabSz="342891" rtl="0" eaLnBrk="1" latinLnBrk="0" hangingPunct="1">
        <a:defRPr sz="1351" kern="1200">
          <a:solidFill>
            <a:schemeClr val="tx1"/>
          </a:solidFill>
          <a:latin typeface="+mn-lt"/>
          <a:ea typeface="+mn-ea"/>
          <a:cs typeface="+mn-cs"/>
        </a:defRPr>
      </a:lvl5pPr>
      <a:lvl6pPr marL="1714457" algn="l" defTabSz="342891" rtl="0" eaLnBrk="1" latinLnBrk="0" hangingPunct="1">
        <a:defRPr sz="1351" kern="1200">
          <a:solidFill>
            <a:schemeClr val="tx1"/>
          </a:solidFill>
          <a:latin typeface="+mn-lt"/>
          <a:ea typeface="+mn-ea"/>
          <a:cs typeface="+mn-cs"/>
        </a:defRPr>
      </a:lvl6pPr>
      <a:lvl7pPr marL="2057349" algn="l" defTabSz="342891" rtl="0" eaLnBrk="1" latinLnBrk="0" hangingPunct="1">
        <a:defRPr sz="1351" kern="1200">
          <a:solidFill>
            <a:schemeClr val="tx1"/>
          </a:solidFill>
          <a:latin typeface="+mn-lt"/>
          <a:ea typeface="+mn-ea"/>
          <a:cs typeface="+mn-cs"/>
        </a:defRPr>
      </a:lvl7pPr>
      <a:lvl8pPr marL="2400240" algn="l" defTabSz="342891" rtl="0" eaLnBrk="1" latinLnBrk="0" hangingPunct="1">
        <a:defRPr sz="1351" kern="1200">
          <a:solidFill>
            <a:schemeClr val="tx1"/>
          </a:solidFill>
          <a:latin typeface="+mn-lt"/>
          <a:ea typeface="+mn-ea"/>
          <a:cs typeface="+mn-cs"/>
        </a:defRPr>
      </a:lvl8pPr>
      <a:lvl9pPr marL="2743131" algn="l" defTabSz="342891" rtl="0" eaLnBrk="1" latinLnBrk="0" hangingPunct="1">
        <a:defRPr sz="135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3" Type="http://schemas.openxmlformats.org/officeDocument/2006/relationships/image" Target="../media/image20.gif"/><Relationship Id="rId7"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10.png"/><Relationship Id="rId5" Type="http://schemas.openxmlformats.org/officeDocument/2006/relationships/hyperlink" Target="http://weather.gc.ca/data/analysis/jac12_100.gif" TargetMode="External"/><Relationship Id="rId4" Type="http://schemas.openxmlformats.org/officeDocument/2006/relationships/image" Target="https://weather.gc.ca/data/analysis/935_100.gif"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1.png"/><Relationship Id="rId7" Type="http://schemas.openxmlformats.org/officeDocument/2006/relationships/hyperlink" Target="https://hpfx.science.gc.ca/~lin001/" TargetMode="External"/><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hyperlink" Target="https://www.cpc.ncep.noaa.gov/products/precip/CWlink/MJO/foregfs.shtml" TargetMode="External"/><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27.png"/><Relationship Id="rId5" Type="http://schemas.openxmlformats.org/officeDocument/2006/relationships/hyperlink" Target="https://hpfx.collab.science.gc.ca/~snlw001/billdata1/lightning_forecasts" TargetMode="Externa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hyperlink" Target="https://eccc-msc.github.io/msc-animet/?layers=RDPS.CONV_SFC-CAPE;0.75;0;1;0;1&amp;extent=-17948170,3879684,-5431680,11431776" TargetMode="External"/><Relationship Id="rId5" Type="http://schemas.openxmlformats.org/officeDocument/2006/relationships/hyperlink" Target="file:///\\s-bsc-uiftprd1.nrn.nrcan.gc.ca\incoming\burrows_ltg" TargetMode="Externa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hyperlink" Target="https://www.tropicaltidbits.com/analysis/models/?model=ecmwf&amp;region=namer&amp;pkg=z500_vort&amp;runtime=2025070712&amp;fh=0" TargetMode="External"/><Relationship Id="rId5" Type="http://schemas.openxmlformats.org/officeDocument/2006/relationships/image" Target="../media/image10.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hyperlink" Target="http://mag.ncep.noaa.gov/model-guidance-model-area.php" TargetMode="External"/><Relationship Id="rId5" Type="http://schemas.openxmlformats.org/officeDocument/2006/relationships/image" Target="../media/image10.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hyperlink" Target="http://mag.ncep.noaa.gov/model-guidance-model-area.php" TargetMode="External"/><Relationship Id="rId5" Type="http://schemas.openxmlformats.org/officeDocument/2006/relationships/image" Target="../media/image10.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8.gif"/><Relationship Id="rId7" Type="http://schemas.openxmlformats.org/officeDocument/2006/relationships/hyperlink" Target="http://mag.ncep.noaa.gov/model-guidance-model-area.php" TargetMode="External"/><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image" Target="../media/image10.png"/><Relationship Id="rId5" Type="http://schemas.openxmlformats.org/officeDocument/2006/relationships/image" Target="../media/image31.png"/><Relationship Id="rId4" Type="http://schemas.openxmlformats.org/officeDocument/2006/relationships/image" Target="../media/image39.png"/><Relationship Id="rId9" Type="http://schemas.openxmlformats.org/officeDocument/2006/relationships/image" Target="../media/image41.png"/></Relationships>
</file>

<file path=ppt/slides/_rels/slide1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2.gif"/><Relationship Id="rId7" Type="http://schemas.openxmlformats.org/officeDocument/2006/relationships/hyperlink" Target="http://mag.ncep.noaa.gov/model-guidance-model-area.php" TargetMode="External"/><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image" Target="../media/image10.png"/><Relationship Id="rId5" Type="http://schemas.openxmlformats.org/officeDocument/2006/relationships/image" Target="../media/image31.png"/><Relationship Id="rId4" Type="http://schemas.openxmlformats.org/officeDocument/2006/relationships/image" Target="../media/image43.gi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openxmlformats.org/officeDocument/2006/relationships/image" Target="../media/image46.png"/><Relationship Id="rId5" Type="http://schemas.openxmlformats.org/officeDocument/2006/relationships/image" Target="../media/image45.gif"/><Relationship Id="rId4" Type="http://schemas.openxmlformats.org/officeDocument/2006/relationships/hyperlink" Target="http://weather.gc.ca/ensemble/index_e.html#spagat"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14.xml"/><Relationship Id="rId5" Type="http://schemas.openxmlformats.org/officeDocument/2006/relationships/hyperlink" Target="http://weather.gc.ca/ensemble/index_e.html#spagat" TargetMode="External"/><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openxmlformats.org/officeDocument/2006/relationships/hyperlink" Target="http://weather.gc.ca/ensemble/index_e.html#spagat"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14.xml"/><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14.xml"/><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3" Type="http://schemas.openxmlformats.org/officeDocument/2006/relationships/hyperlink" Target="mailto:Richard.Carr@NRCan-RNCan.gc.ca" TargetMode="External"/><Relationship Id="rId2" Type="http://schemas.openxmlformats.org/officeDocument/2006/relationships/notesSlide" Target="../notesSlides/notesSlide26.xml"/><Relationship Id="rId1" Type="http://schemas.openxmlformats.org/officeDocument/2006/relationships/slideLayout" Target="../slideLayouts/slideLayout19.xml"/><Relationship Id="rId5" Type="http://schemas.openxmlformats.org/officeDocument/2006/relationships/hyperlink" Target="mailto:Michael.Smith2@NRCan-RNCan.gc.ca" TargetMode="External"/><Relationship Id="rId4" Type="http://schemas.openxmlformats.org/officeDocument/2006/relationships/hyperlink" Target="mailto:Liam.Buchart@NRCan-RNCan.gc.ca"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image" Target="../media/image8.png"/><Relationship Id="rId5" Type="http://schemas.openxmlformats.org/officeDocument/2006/relationships/hyperlink" Target="https://cwfis.cfs.nrcan.gc.ca/interactive-map" TargetMode="Externa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image" Target="../media/image10.png"/><Relationship Id="rId5" Type="http://schemas.openxmlformats.org/officeDocument/2006/relationships/hyperlink" Target="http://weather.gc.ca/data/satellite/goes_nam_1070x_100.jpg" TargetMode="External"/><Relationship Id="rId4" Type="http://schemas.openxmlformats.org/officeDocument/2006/relationships/image" Target="https://weather.gc.ca/data/satellite/goes_nam_1070_100.jpg"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eather.cod.edu/satrad/?parms=global-northamerica-simplewv-24-1-100-1&amp;checked=map&amp;colorbar=undefined" TargetMode="External"/><Relationship Id="rId2" Type="http://schemas.openxmlformats.org/officeDocument/2006/relationships/notesSlide" Target="../notesSlides/notesSlide5.xml"/><Relationship Id="rId1" Type="http://schemas.openxmlformats.org/officeDocument/2006/relationships/slideLayout" Target="../slideLayouts/slideLayout19.xml"/><Relationship Id="rId5" Type="http://schemas.openxmlformats.org/officeDocument/2006/relationships/image" Target="../media/image11.gif"/><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9.xml"/><Relationship Id="rId5" Type="http://schemas.openxmlformats.org/officeDocument/2006/relationships/image" Target="../media/image13.png"/><Relationship Id="rId4" Type="http://schemas.openxmlformats.org/officeDocument/2006/relationships/hyperlink" Target="https://weather.gc.ca/data/analysis/regional/rdpa/2025040312_054_CR_canada_I_RDPA_prelim@pr@024_000.png"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weather.gc.ca/data/analysis/regional/rdpa/2025040312_054_CR_canada_I_RDPA_prelim@pr@024_000.png" TargetMode="External"/><Relationship Id="rId2" Type="http://schemas.openxmlformats.org/officeDocument/2006/relationships/notesSlide" Target="../notesSlides/notesSlide7.xml"/><Relationship Id="rId1" Type="http://schemas.openxmlformats.org/officeDocument/2006/relationships/slideLayout" Target="../slideLayouts/slideLayout19.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hyperlink" Target="https://weather.gc.ca/data/analysis/sai_100.gif" TargetMode="External"/><Relationship Id="rId3" Type="http://schemas.openxmlformats.org/officeDocument/2006/relationships/image" Target="../media/image16.gif"/><Relationship Id="rId7" Type="http://schemas.openxmlformats.org/officeDocument/2006/relationships/hyperlink" Target="https://weather.gc.ca/data/analysis/sah_100.gif" TargetMode="External"/><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17.jpeg"/><Relationship Id="rId5" Type="http://schemas.openxmlformats.org/officeDocument/2006/relationships/image" Target="../media/image10.png"/><Relationship Id="rId4" Type="http://schemas.openxmlformats.org/officeDocument/2006/relationships/image" Target="https://weather.gc.ca/data/analysis/sai_100.gif"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8.gif"/><Relationship Id="rId7"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10.png"/><Relationship Id="rId5" Type="http://schemas.openxmlformats.org/officeDocument/2006/relationships/hyperlink" Target="http://weather.gc.ca/data/analysis/jac12_100.gif" TargetMode="External"/><Relationship Id="rId4" Type="http://schemas.openxmlformats.org/officeDocument/2006/relationships/image" Target="https://weather.gc.ca/data/analysis/jac12_100.gi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56F18117-1EDD-2372-724C-3D471C347B89}"/>
              </a:ext>
            </a:extLst>
          </p:cNvPr>
          <p:cNvSpPr txBox="1">
            <a:spLocks noChangeArrowheads="1"/>
          </p:cNvSpPr>
          <p:nvPr/>
        </p:nvSpPr>
        <p:spPr bwMode="auto">
          <a:xfrm>
            <a:off x="363073" y="954951"/>
            <a:ext cx="8458200" cy="1415772"/>
          </a:xfrm>
          <a:prstGeom prst="rect">
            <a:avLst/>
          </a:prstGeom>
          <a:noFill/>
          <a:ln>
            <a:noFill/>
          </a:ln>
          <a:effectLst>
            <a:outerShdw sx="1000" sy="1000" algn="ctr" rotWithShape="0">
              <a:schemeClr val="bg2"/>
            </a:outerShdw>
          </a:effectLst>
        </p:spPr>
        <p:txBody>
          <a:bodyPr vert="horz" wrap="square" lIns="91440" tIns="45720" rIns="91440" bIns="45720" numCol="1" anchor="ctr" anchorCtr="0" compatLnSpc="1">
            <a:prstTxWarp prst="textNoShape">
              <a:avLst/>
            </a:prstTxWarp>
          </a:bodyPr>
          <a:lstStyle>
            <a:lvl1pPr algn="ctr" defTabSz="342900" rtl="0" eaLnBrk="0" fontAlgn="base" hangingPunct="0">
              <a:spcBef>
                <a:spcPct val="0"/>
              </a:spcBef>
              <a:spcAft>
                <a:spcPct val="0"/>
              </a:spcAft>
              <a:defRPr sz="2700" b="1" kern="1200">
                <a:solidFill>
                  <a:schemeClr val="tx1"/>
                </a:solidFill>
                <a:latin typeface="Myriad Pro"/>
                <a:ea typeface="Myriad Pro"/>
                <a:cs typeface="Myriad Pro"/>
              </a:defRPr>
            </a:lvl1pPr>
            <a:lvl2pPr algn="l" defTabSz="342900" rtl="0" eaLnBrk="0" fontAlgn="base" hangingPunct="0">
              <a:spcBef>
                <a:spcPct val="0"/>
              </a:spcBef>
              <a:spcAft>
                <a:spcPct val="0"/>
              </a:spcAft>
              <a:defRPr sz="2700" b="1">
                <a:solidFill>
                  <a:srgbClr val="306120"/>
                </a:solidFill>
                <a:latin typeface="Myriad Pro"/>
                <a:ea typeface="Myriad Pro"/>
                <a:cs typeface="Myriad Pro"/>
              </a:defRPr>
            </a:lvl2pPr>
            <a:lvl3pPr algn="l" defTabSz="342900" rtl="0" eaLnBrk="0" fontAlgn="base" hangingPunct="0">
              <a:spcBef>
                <a:spcPct val="0"/>
              </a:spcBef>
              <a:spcAft>
                <a:spcPct val="0"/>
              </a:spcAft>
              <a:defRPr sz="2700" b="1">
                <a:solidFill>
                  <a:srgbClr val="306120"/>
                </a:solidFill>
                <a:latin typeface="Myriad Pro"/>
                <a:ea typeface="Myriad Pro"/>
                <a:cs typeface="Myriad Pro"/>
              </a:defRPr>
            </a:lvl3pPr>
            <a:lvl4pPr algn="l" defTabSz="342900" rtl="0" eaLnBrk="0" fontAlgn="base" hangingPunct="0">
              <a:spcBef>
                <a:spcPct val="0"/>
              </a:spcBef>
              <a:spcAft>
                <a:spcPct val="0"/>
              </a:spcAft>
              <a:defRPr sz="2700" b="1">
                <a:solidFill>
                  <a:srgbClr val="306120"/>
                </a:solidFill>
                <a:latin typeface="Myriad Pro"/>
                <a:ea typeface="Myriad Pro"/>
                <a:cs typeface="Myriad Pro"/>
              </a:defRPr>
            </a:lvl4pPr>
            <a:lvl5pPr algn="l" defTabSz="342900" rtl="0" eaLnBrk="0" fontAlgn="base" hangingPunct="0">
              <a:spcBef>
                <a:spcPct val="0"/>
              </a:spcBef>
              <a:spcAft>
                <a:spcPct val="0"/>
              </a:spcAft>
              <a:defRPr sz="2700" b="1">
                <a:solidFill>
                  <a:srgbClr val="306120"/>
                </a:solidFill>
                <a:latin typeface="Myriad Pro"/>
                <a:ea typeface="Myriad Pro"/>
                <a:cs typeface="Myriad Pro"/>
              </a:defRPr>
            </a:lvl5pPr>
            <a:lvl6pPr marL="342900" algn="l" defTabSz="342900" rtl="0" fontAlgn="base">
              <a:spcBef>
                <a:spcPct val="0"/>
              </a:spcBef>
              <a:spcAft>
                <a:spcPct val="0"/>
              </a:spcAft>
              <a:defRPr sz="2700" b="1">
                <a:solidFill>
                  <a:srgbClr val="306120"/>
                </a:solidFill>
                <a:latin typeface="Myriad Pro"/>
                <a:ea typeface="Myriad Pro"/>
                <a:cs typeface="Myriad Pro"/>
              </a:defRPr>
            </a:lvl6pPr>
            <a:lvl7pPr marL="685800" algn="l" defTabSz="342900" rtl="0" fontAlgn="base">
              <a:spcBef>
                <a:spcPct val="0"/>
              </a:spcBef>
              <a:spcAft>
                <a:spcPct val="0"/>
              </a:spcAft>
              <a:defRPr sz="2700" b="1">
                <a:solidFill>
                  <a:srgbClr val="306120"/>
                </a:solidFill>
                <a:latin typeface="Myriad Pro"/>
                <a:ea typeface="Myriad Pro"/>
                <a:cs typeface="Myriad Pro"/>
              </a:defRPr>
            </a:lvl7pPr>
            <a:lvl8pPr marL="1028700" algn="l" defTabSz="342900" rtl="0" fontAlgn="base">
              <a:spcBef>
                <a:spcPct val="0"/>
              </a:spcBef>
              <a:spcAft>
                <a:spcPct val="0"/>
              </a:spcAft>
              <a:defRPr sz="2700" b="1">
                <a:solidFill>
                  <a:srgbClr val="306120"/>
                </a:solidFill>
                <a:latin typeface="Myriad Pro"/>
                <a:ea typeface="Myriad Pro"/>
                <a:cs typeface="Myriad Pro"/>
              </a:defRPr>
            </a:lvl8pPr>
            <a:lvl9pPr marL="1371600" algn="l" defTabSz="342900" rtl="0" fontAlgn="base">
              <a:spcBef>
                <a:spcPct val="0"/>
              </a:spcBef>
              <a:spcAft>
                <a:spcPct val="0"/>
              </a:spcAft>
              <a:defRPr sz="2700" b="1">
                <a:solidFill>
                  <a:srgbClr val="306120"/>
                </a:solidFill>
                <a:latin typeface="Myriad Pro"/>
                <a:ea typeface="Myriad Pro"/>
                <a:cs typeface="Myriad Pro"/>
              </a:defRPr>
            </a:lvl9pPr>
          </a:lstStyle>
          <a:p>
            <a:pPr eaLnBrk="1" hangingPunct="1">
              <a:defRPr/>
            </a:pPr>
            <a:r>
              <a:rPr lang="en-GB" altLang="ja-JP" dirty="0">
                <a:solidFill>
                  <a:srgbClr val="C00000"/>
                </a:solidFill>
                <a:ea typeface="ＭＳ Ｐゴシック" charset="-128"/>
              </a:rPr>
              <a:t>Canadian Fire Weather Situation</a:t>
            </a:r>
            <a:br>
              <a:rPr lang="en-GB" altLang="ja-JP" sz="2000" i="1" dirty="0">
                <a:solidFill>
                  <a:srgbClr val="C00000"/>
                </a:solidFill>
                <a:ea typeface="ＭＳ Ｐゴシック" charset="-128"/>
              </a:rPr>
            </a:br>
            <a:r>
              <a:rPr lang="en-GB" altLang="ja-JP" sz="2000" i="1" dirty="0">
                <a:solidFill>
                  <a:srgbClr val="C00000"/>
                </a:solidFill>
                <a:ea typeface="ＭＳ Ｐゴシック" charset="-128"/>
              </a:rPr>
              <a:t>Presented to the Canadian Interagency Forest Fire Centre (CIFFC)</a:t>
            </a:r>
          </a:p>
          <a:p>
            <a:pPr eaLnBrk="1" hangingPunct="1">
              <a:defRPr/>
            </a:pPr>
            <a:br>
              <a:rPr lang="en-GB" altLang="ja-JP" sz="2000" i="1" dirty="0">
                <a:solidFill>
                  <a:srgbClr val="C00000"/>
                </a:solidFill>
                <a:ea typeface="ＭＳ Ｐゴシック" charset="-128"/>
              </a:rPr>
            </a:br>
            <a:r>
              <a:rPr lang="en-US" altLang="ja-JP" sz="2000" dirty="0">
                <a:solidFill>
                  <a:srgbClr val="FFFF00"/>
                </a:solidFill>
                <a:ea typeface="ＭＳ Ｐゴシック" charset="-128"/>
              </a:rPr>
              <a:t>August 20</a:t>
            </a:r>
            <a:r>
              <a:rPr lang="en-US" sz="2000" dirty="0">
                <a:solidFill>
                  <a:srgbClr val="FFFF00"/>
                </a:solidFill>
              </a:rPr>
              <a:t>, 2025</a:t>
            </a:r>
          </a:p>
        </p:txBody>
      </p:sp>
      <p:sp>
        <p:nvSpPr>
          <p:cNvPr id="3" name="Text Box 15">
            <a:extLst>
              <a:ext uri="{FF2B5EF4-FFF2-40B4-BE49-F238E27FC236}">
                <a16:creationId xmlns:a16="http://schemas.microsoft.com/office/drawing/2014/main" id="{9E3B9C1D-CBC8-51C2-CDF4-FA9E5FDB87E7}"/>
              </a:ext>
            </a:extLst>
          </p:cNvPr>
          <p:cNvSpPr txBox="1">
            <a:spLocks noChangeArrowheads="1"/>
          </p:cNvSpPr>
          <p:nvPr/>
        </p:nvSpPr>
        <p:spPr bwMode="auto">
          <a:xfrm>
            <a:off x="2402542" y="4080979"/>
            <a:ext cx="4648200" cy="1892826"/>
          </a:xfrm>
          <a:prstGeom prst="rect">
            <a:avLst/>
          </a:prstGeom>
          <a:solidFill>
            <a:schemeClr val="bg1">
              <a:lumMod val="50000"/>
              <a:alpha val="50000"/>
            </a:schemeClr>
          </a:solidFill>
          <a:ln w="9525">
            <a:noFill/>
            <a:miter lim="800000"/>
            <a:headEnd/>
            <a:tailEnd/>
          </a:ln>
        </p:spPr>
        <p:txBody>
          <a:bodyPr wrap="square">
            <a:spAutoFit/>
          </a:bodyPr>
          <a:lstStyle/>
          <a:p>
            <a:pPr eaLnBrk="0" hangingPunct="0"/>
            <a:r>
              <a:rPr lang="en-CA" sz="2400" dirty="0">
                <a:solidFill>
                  <a:srgbClr val="FFFF00"/>
                </a:solidFill>
              </a:rPr>
              <a:t>Richard Carr / Liam Buchart / Michael Smith</a:t>
            </a:r>
            <a:endParaRPr lang="en-US" sz="2400" dirty="0">
              <a:solidFill>
                <a:srgbClr val="FFFF00"/>
              </a:solidFill>
            </a:endParaRPr>
          </a:p>
          <a:p>
            <a:pPr eaLnBrk="0" hangingPunct="0"/>
            <a:r>
              <a:rPr lang="en-US" sz="2400" dirty="0">
                <a:solidFill>
                  <a:srgbClr val="FFFF00"/>
                </a:solidFill>
              </a:rPr>
              <a:t>Canadian Forest Service</a:t>
            </a:r>
          </a:p>
          <a:p>
            <a:pPr eaLnBrk="0" hangingPunct="0">
              <a:spcBef>
                <a:spcPct val="50000"/>
              </a:spcBef>
              <a:buFont typeface="Wingdings" pitchFamily="2" charset="2"/>
              <a:buNone/>
            </a:pPr>
            <a:r>
              <a:rPr lang="en-US" i="1" dirty="0">
                <a:solidFill>
                  <a:srgbClr val="FFFF00"/>
                </a:solidFill>
              </a:rPr>
              <a:t>Wildland Fire Information Systems Group, Northern Forestry Centre</a:t>
            </a:r>
          </a:p>
        </p:txBody>
      </p:sp>
      <p:sp>
        <p:nvSpPr>
          <p:cNvPr id="4" name="Rectangle 19">
            <a:extLst>
              <a:ext uri="{FF2B5EF4-FFF2-40B4-BE49-F238E27FC236}">
                <a16:creationId xmlns:a16="http://schemas.microsoft.com/office/drawing/2014/main" id="{AE42B09D-5AB1-06C9-2EF9-791F4C56DB23}"/>
              </a:ext>
            </a:extLst>
          </p:cNvPr>
          <p:cNvSpPr>
            <a:spLocks noChangeArrowheads="1"/>
          </p:cNvSpPr>
          <p:nvPr/>
        </p:nvSpPr>
        <p:spPr bwMode="auto">
          <a:xfrm>
            <a:off x="1225064" y="2663544"/>
            <a:ext cx="6705600" cy="369332"/>
          </a:xfrm>
          <a:prstGeom prst="rect">
            <a:avLst/>
          </a:prstGeom>
          <a:noFill/>
          <a:ln w="9525">
            <a:noFill/>
            <a:miter lim="800000"/>
            <a:headEnd/>
            <a:tailEnd/>
          </a:ln>
        </p:spPr>
        <p:txBody>
          <a:bodyPr lIns="0" tIns="0" rIns="0" bIns="0" anchor="ctr">
            <a:spAutoFit/>
          </a:bodyPr>
          <a:lstStyle/>
          <a:p>
            <a:pPr algn="ctr"/>
            <a:r>
              <a:rPr lang="en-CA" sz="2400" b="1" dirty="0">
                <a:solidFill>
                  <a:srgbClr val="CC66FF"/>
                </a:solidFill>
              </a:rPr>
              <a:t>Via Teams</a:t>
            </a:r>
            <a:endParaRPr lang="en-US" sz="2400" b="1" dirty="0">
              <a:solidFill>
                <a:srgbClr val="CC66FF"/>
              </a:solidFill>
            </a:endParaRPr>
          </a:p>
        </p:txBody>
      </p:sp>
    </p:spTree>
    <p:extLst>
      <p:ext uri="{BB962C8B-B14F-4D97-AF65-F5344CB8AC3E}">
        <p14:creationId xmlns:p14="http://schemas.microsoft.com/office/powerpoint/2010/main" val="29547275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bwMode="auto">
          <a:xfrm>
            <a:off x="7092000" y="6352402"/>
            <a:ext cx="228600" cy="277200"/>
          </a:xfrm>
          <a:prstGeom prst="rect">
            <a:avLst/>
          </a:prstGeom>
          <a:solidFill>
            <a:srgbClr val="00B050"/>
          </a:solidFill>
          <a:ln w="254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13" name="Rectangle 12"/>
          <p:cNvSpPr/>
          <p:nvPr/>
        </p:nvSpPr>
        <p:spPr bwMode="auto">
          <a:xfrm>
            <a:off x="7164000" y="6428602"/>
            <a:ext cx="228600" cy="2772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pic>
        <p:nvPicPr>
          <p:cNvPr id="2" name="Picture 1"/>
          <p:cNvPicPr>
            <a:picLocks noChangeAspect="1"/>
          </p:cNvPicPr>
          <p:nvPr/>
        </p:nvPicPr>
        <p:blipFill rotWithShape="1">
          <a:blip r:embed="rId3" r:link="rId4">
            <a:extLst>
              <a:ext uri="{28A0092B-C50C-407E-A947-70E740481C1C}">
                <a14:useLocalDpi xmlns:a14="http://schemas.microsoft.com/office/drawing/2010/main" val="0"/>
              </a:ext>
            </a:extLst>
          </a:blip>
          <a:srcRect l="13225" t="13600" r="5694" b="18346"/>
          <a:stretch>
            <a:fillRect/>
          </a:stretch>
        </p:blipFill>
        <p:spPr>
          <a:xfrm>
            <a:off x="713055" y="951772"/>
            <a:ext cx="7517647" cy="5400000"/>
          </a:xfrm>
          <a:prstGeom prst="rect">
            <a:avLst/>
          </a:prstGeom>
        </p:spPr>
      </p:pic>
      <p:sp>
        <p:nvSpPr>
          <p:cNvPr id="4" name="Rectangle 2"/>
          <p:cNvSpPr txBox="1">
            <a:spLocks noChangeArrowheads="1"/>
          </p:cNvSpPr>
          <p:nvPr/>
        </p:nvSpPr>
        <p:spPr bwMode="auto">
          <a:xfrm>
            <a:off x="1600200" y="234000"/>
            <a:ext cx="60198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342891" rtl="0" eaLnBrk="0" fontAlgn="base" hangingPunct="0">
              <a:spcBef>
                <a:spcPct val="0"/>
              </a:spcBef>
              <a:spcAft>
                <a:spcPct val="0"/>
              </a:spcAft>
              <a:defRPr sz="2700" b="1" kern="1200">
                <a:solidFill>
                  <a:srgbClr val="306120"/>
                </a:solidFill>
                <a:latin typeface="Myriad Pro"/>
                <a:ea typeface="Myriad Pro"/>
                <a:cs typeface="Myriad Pro"/>
              </a:defRPr>
            </a:lvl1pPr>
            <a:lvl2pPr algn="l" defTabSz="342891" rtl="0" eaLnBrk="0" fontAlgn="base" hangingPunct="0">
              <a:spcBef>
                <a:spcPct val="0"/>
              </a:spcBef>
              <a:spcAft>
                <a:spcPct val="0"/>
              </a:spcAft>
              <a:defRPr sz="2700" b="1">
                <a:solidFill>
                  <a:srgbClr val="306120"/>
                </a:solidFill>
                <a:latin typeface="Myriad Pro"/>
                <a:ea typeface="Myriad Pro"/>
                <a:cs typeface="Myriad Pro"/>
              </a:defRPr>
            </a:lvl2pPr>
            <a:lvl3pPr algn="l" defTabSz="342891" rtl="0" eaLnBrk="0" fontAlgn="base" hangingPunct="0">
              <a:spcBef>
                <a:spcPct val="0"/>
              </a:spcBef>
              <a:spcAft>
                <a:spcPct val="0"/>
              </a:spcAft>
              <a:defRPr sz="2700" b="1">
                <a:solidFill>
                  <a:srgbClr val="306120"/>
                </a:solidFill>
                <a:latin typeface="Myriad Pro"/>
                <a:ea typeface="Myriad Pro"/>
                <a:cs typeface="Myriad Pro"/>
              </a:defRPr>
            </a:lvl3pPr>
            <a:lvl4pPr algn="l" defTabSz="342891" rtl="0" eaLnBrk="0" fontAlgn="base" hangingPunct="0">
              <a:spcBef>
                <a:spcPct val="0"/>
              </a:spcBef>
              <a:spcAft>
                <a:spcPct val="0"/>
              </a:spcAft>
              <a:defRPr sz="2700" b="1">
                <a:solidFill>
                  <a:srgbClr val="306120"/>
                </a:solidFill>
                <a:latin typeface="Myriad Pro"/>
                <a:ea typeface="Myriad Pro"/>
                <a:cs typeface="Myriad Pro"/>
              </a:defRPr>
            </a:lvl4pPr>
            <a:lvl5pPr algn="l" defTabSz="342891" rtl="0" eaLnBrk="0" fontAlgn="base" hangingPunct="0">
              <a:spcBef>
                <a:spcPct val="0"/>
              </a:spcBef>
              <a:spcAft>
                <a:spcPct val="0"/>
              </a:spcAft>
              <a:defRPr sz="2700" b="1">
                <a:solidFill>
                  <a:srgbClr val="306120"/>
                </a:solidFill>
                <a:latin typeface="Myriad Pro"/>
                <a:ea typeface="Myriad Pro"/>
                <a:cs typeface="Myriad Pro"/>
              </a:defRPr>
            </a:lvl5pPr>
            <a:lvl6pPr marL="342891" algn="l" defTabSz="342891" rtl="0" fontAlgn="base">
              <a:spcBef>
                <a:spcPct val="0"/>
              </a:spcBef>
              <a:spcAft>
                <a:spcPct val="0"/>
              </a:spcAft>
              <a:defRPr sz="2700" b="1">
                <a:solidFill>
                  <a:srgbClr val="306120"/>
                </a:solidFill>
                <a:latin typeface="Myriad Pro"/>
                <a:ea typeface="Myriad Pro"/>
                <a:cs typeface="Myriad Pro"/>
              </a:defRPr>
            </a:lvl6pPr>
            <a:lvl7pPr marL="685783" algn="l" defTabSz="342891" rtl="0" fontAlgn="base">
              <a:spcBef>
                <a:spcPct val="0"/>
              </a:spcBef>
              <a:spcAft>
                <a:spcPct val="0"/>
              </a:spcAft>
              <a:defRPr sz="2700" b="1">
                <a:solidFill>
                  <a:srgbClr val="306120"/>
                </a:solidFill>
                <a:latin typeface="Myriad Pro"/>
                <a:ea typeface="Myriad Pro"/>
                <a:cs typeface="Myriad Pro"/>
              </a:defRPr>
            </a:lvl7pPr>
            <a:lvl8pPr marL="1028674" algn="l" defTabSz="342891" rtl="0" fontAlgn="base">
              <a:spcBef>
                <a:spcPct val="0"/>
              </a:spcBef>
              <a:spcAft>
                <a:spcPct val="0"/>
              </a:spcAft>
              <a:defRPr sz="2700" b="1">
                <a:solidFill>
                  <a:srgbClr val="306120"/>
                </a:solidFill>
                <a:latin typeface="Myriad Pro"/>
                <a:ea typeface="Myriad Pro"/>
                <a:cs typeface="Myriad Pro"/>
              </a:defRPr>
            </a:lvl8pPr>
            <a:lvl9pPr marL="1371566" algn="l" defTabSz="342891" rtl="0" fontAlgn="base">
              <a:spcBef>
                <a:spcPct val="0"/>
              </a:spcBef>
              <a:spcAft>
                <a:spcPct val="0"/>
              </a:spcAft>
              <a:defRPr sz="2700" b="1">
                <a:solidFill>
                  <a:srgbClr val="306120"/>
                </a:solidFill>
                <a:latin typeface="Myriad Pro"/>
                <a:ea typeface="Myriad Pro"/>
                <a:cs typeface="Myriad Pro"/>
              </a:defRPr>
            </a:lvl9pPr>
          </a:lstStyle>
          <a:p>
            <a:pPr algn="ctr" eaLnBrk="1" hangingPunct="1"/>
            <a:r>
              <a:rPr lang="en-CA" sz="2800">
                <a:solidFill>
                  <a:srgbClr val="C00000"/>
                </a:solidFill>
              </a:rPr>
              <a:t>Surface Analysis (12 UTC)</a:t>
            </a:r>
            <a:endParaRPr lang="en-US" sz="2800" dirty="0">
              <a:solidFill>
                <a:srgbClr val="C00000"/>
              </a:solidFill>
            </a:endParaRPr>
          </a:p>
        </p:txBody>
      </p:sp>
      <p:sp>
        <p:nvSpPr>
          <p:cNvPr id="5" name="Rectangle 3"/>
          <p:cNvSpPr txBox="1">
            <a:spLocks noChangeArrowheads="1"/>
          </p:cNvSpPr>
          <p:nvPr/>
        </p:nvSpPr>
        <p:spPr>
          <a:xfrm>
            <a:off x="2877674" y="702000"/>
            <a:ext cx="3460376" cy="183754"/>
          </a:xfrm>
          <a:prstGeom prst="rect">
            <a:avLst/>
          </a:prstGeom>
        </p:spPr>
        <p:txBody>
          <a:bodyPr/>
          <a:lstStyle>
            <a:lvl1pPr marL="257168" indent="-257168" algn="l" defTabSz="342891" rtl="0" eaLnBrk="0" fontAlgn="base" hangingPunct="0">
              <a:spcBef>
                <a:spcPct val="20000"/>
              </a:spcBef>
              <a:spcAft>
                <a:spcPct val="0"/>
              </a:spcAft>
              <a:buClr>
                <a:srgbClr val="306120"/>
              </a:buClr>
              <a:buFont typeface="Wingdings" panose="05000000000000000000" pitchFamily="2" charset="2"/>
              <a:buChar char="§"/>
              <a:defRPr sz="2400" kern="1200">
                <a:solidFill>
                  <a:schemeClr val="tx1"/>
                </a:solidFill>
                <a:latin typeface="Myriad Pro"/>
                <a:ea typeface="Myriad Pro"/>
                <a:cs typeface="Myriad Pro"/>
              </a:defRPr>
            </a:lvl1pPr>
            <a:lvl2pPr marL="557199" indent="-214308" algn="l" defTabSz="342891" rtl="0" eaLnBrk="0" fontAlgn="base" hangingPunct="0">
              <a:spcBef>
                <a:spcPct val="20000"/>
              </a:spcBef>
              <a:spcAft>
                <a:spcPct val="0"/>
              </a:spcAft>
              <a:buClr>
                <a:srgbClr val="306120"/>
              </a:buClr>
              <a:buFont typeface="Wingdings" panose="05000000000000000000" pitchFamily="2" charset="2"/>
              <a:buChar char="§"/>
              <a:defRPr sz="2100" kern="1200">
                <a:solidFill>
                  <a:schemeClr val="tx1"/>
                </a:solidFill>
                <a:latin typeface="Myriad Pro"/>
                <a:ea typeface="Myriad Pro"/>
                <a:cs typeface="Myriad Pro"/>
              </a:defRPr>
            </a:lvl2pPr>
            <a:lvl3pPr marL="857229" indent="-171446" algn="l" defTabSz="342891" rtl="0" eaLnBrk="0" fontAlgn="base" hangingPunct="0">
              <a:spcBef>
                <a:spcPct val="20000"/>
              </a:spcBef>
              <a:spcAft>
                <a:spcPct val="0"/>
              </a:spcAft>
              <a:buClr>
                <a:srgbClr val="306120"/>
              </a:buClr>
              <a:buFont typeface="Wingdings" panose="05000000000000000000" pitchFamily="2" charset="2"/>
              <a:buChar char="§"/>
              <a:defRPr sz="1800" kern="1200">
                <a:solidFill>
                  <a:schemeClr val="tx1"/>
                </a:solidFill>
                <a:latin typeface="Myriad Pro"/>
                <a:ea typeface="Myriad Pro"/>
                <a:cs typeface="Myriad Pro"/>
              </a:defRPr>
            </a:lvl3pPr>
            <a:lvl4pPr marL="1200121" indent="-171446" algn="l" defTabSz="342891" rtl="0" eaLnBrk="0" fontAlgn="base" hangingPunct="0">
              <a:spcBef>
                <a:spcPct val="20000"/>
              </a:spcBef>
              <a:spcAft>
                <a:spcPct val="0"/>
              </a:spcAft>
              <a:buClr>
                <a:srgbClr val="306120"/>
              </a:buClr>
              <a:buFont typeface="Wingdings" panose="05000000000000000000" pitchFamily="2" charset="2"/>
              <a:buChar char="§"/>
              <a:defRPr sz="1500" kern="1200">
                <a:solidFill>
                  <a:schemeClr val="tx1"/>
                </a:solidFill>
                <a:latin typeface="Myriad Pro"/>
                <a:ea typeface="Myriad Pro"/>
                <a:cs typeface="Myriad Pro"/>
              </a:defRPr>
            </a:lvl4pPr>
            <a:lvl5pPr marL="1543012" indent="-171446" algn="l" defTabSz="342891" rtl="0" eaLnBrk="0" fontAlgn="base" hangingPunct="0">
              <a:spcBef>
                <a:spcPct val="20000"/>
              </a:spcBef>
              <a:spcAft>
                <a:spcPct val="0"/>
              </a:spcAft>
              <a:buClr>
                <a:srgbClr val="306120"/>
              </a:buClr>
              <a:buFont typeface="Wingdings" panose="05000000000000000000" pitchFamily="2" charset="2"/>
              <a:buChar char="§"/>
              <a:defRPr sz="1500" kern="1200">
                <a:solidFill>
                  <a:schemeClr val="tx1"/>
                </a:solidFill>
                <a:latin typeface="Myriad Pro"/>
                <a:ea typeface="Myriad Pro"/>
                <a:cs typeface="Myriad Pro"/>
              </a:defRPr>
            </a:lvl5pPr>
            <a:lvl6pPr marL="1885904" indent="-171446" algn="l" defTabSz="342891"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1"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1" rtl="0" eaLnBrk="1" latinLnBrk="0" hangingPunct="1">
              <a:spcBef>
                <a:spcPct val="20000"/>
              </a:spcBef>
              <a:buFont typeface="Arial"/>
              <a:buChar char="•"/>
              <a:defRPr sz="1500" kern="1200">
                <a:solidFill>
                  <a:schemeClr val="tx1"/>
                </a:solidFill>
                <a:latin typeface="+mn-lt"/>
                <a:ea typeface="+mn-ea"/>
                <a:cs typeface="+mn-cs"/>
              </a:defRPr>
            </a:lvl8pPr>
            <a:lvl9pPr marL="2914578" indent="-171446" algn="l" defTabSz="342891" rtl="0" eaLnBrk="1" latinLnBrk="0" hangingPunct="1">
              <a:spcBef>
                <a:spcPct val="20000"/>
              </a:spcBef>
              <a:buFont typeface="Arial"/>
              <a:buChar char="•"/>
              <a:defRPr sz="1500" kern="1200">
                <a:solidFill>
                  <a:schemeClr val="tx1"/>
                </a:solidFill>
                <a:latin typeface="+mn-lt"/>
                <a:ea typeface="+mn-ea"/>
                <a:cs typeface="+mn-cs"/>
              </a:defRPr>
            </a:lvl9pPr>
          </a:lstStyle>
          <a:p>
            <a:pPr marL="0" indent="0" defTabSz="361950" eaLnBrk="1" hangingPunct="1">
              <a:lnSpc>
                <a:spcPct val="80000"/>
              </a:lnSpc>
              <a:buFont typeface="Wingdings" panose="05000000000000000000" pitchFamily="2" charset="2"/>
              <a:buNone/>
            </a:pPr>
            <a:r>
              <a:rPr lang="en-US" sz="1200" i="1" dirty="0">
                <a:hlinkClick r:id="rId5"/>
              </a:rPr>
              <a:t>http://weather.gc.ca/data/analysis/935_100.gif</a:t>
            </a:r>
            <a:endParaRPr lang="en-US" sz="1200" i="1" dirty="0"/>
          </a:p>
        </p:txBody>
      </p:sp>
      <p:pic>
        <p:nvPicPr>
          <p:cNvPr id="6" name="Picture 4"/>
          <p:cNvPicPr>
            <a:picLocks noChangeAspect="1" noChangeArrowheads="1"/>
          </p:cNvPicPr>
          <p:nvPr/>
        </p:nvPicPr>
        <p:blipFill>
          <a:blip r:embed="rId6"/>
          <a:srcRect/>
          <a:stretch>
            <a:fillRect/>
          </a:stretch>
        </p:blipFill>
        <p:spPr bwMode="auto">
          <a:xfrm>
            <a:off x="-457200" y="-457200"/>
            <a:ext cx="1587" cy="1587"/>
          </a:xfrm>
          <a:prstGeom prst="rect">
            <a:avLst/>
          </a:prstGeom>
          <a:noFill/>
          <a:ln w="9525">
            <a:noFill/>
            <a:miter lim="800000"/>
            <a:headEnd/>
            <a:tailEnd/>
          </a:ln>
        </p:spPr>
      </p:pic>
      <p:sp>
        <p:nvSpPr>
          <p:cNvPr id="7" name="Text Box 5"/>
          <p:cNvSpPr txBox="1">
            <a:spLocks noChangeArrowheads="1"/>
          </p:cNvSpPr>
          <p:nvPr/>
        </p:nvSpPr>
        <p:spPr bwMode="auto">
          <a:xfrm>
            <a:off x="4724400" y="6400800"/>
            <a:ext cx="1080745" cy="276999"/>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CA" sz="1200" b="1" i="0" u="none" strike="noStrike" kern="1200" cap="none" spc="0" normalizeH="0" baseline="0" noProof="0" dirty="0">
                <a:ln>
                  <a:noFill/>
                </a:ln>
                <a:solidFill>
                  <a:srgbClr val="000000"/>
                </a:solidFill>
                <a:effectLst/>
                <a:uLnTx/>
                <a:uFillTx/>
                <a:latin typeface="Arial" charset="0"/>
                <a:ea typeface="+mn-ea"/>
                <a:cs typeface="Arial" charset="0"/>
              </a:rPr>
              <a:t>15H x 17.5W</a:t>
            </a:r>
            <a:endParaRPr kumimoji="0" lang="en-US" sz="1200" b="1" i="0" u="none" strike="noStrike" kern="1200" cap="none" spc="0" normalizeH="0" baseline="0" noProof="0" dirty="0">
              <a:ln>
                <a:noFill/>
              </a:ln>
              <a:solidFill>
                <a:srgbClr val="000000"/>
              </a:solidFill>
              <a:effectLst/>
              <a:uLnTx/>
              <a:uFillTx/>
              <a:latin typeface="Arial" charset="0"/>
              <a:ea typeface="+mn-ea"/>
              <a:cs typeface="Arial" charset="0"/>
            </a:endParaRPr>
          </a:p>
        </p:txBody>
      </p:sp>
      <p:pic>
        <p:nvPicPr>
          <p:cNvPr id="8" name="Picture 15" descr="bdy2"/>
          <p:cNvPicPr>
            <a:picLocks noChangeAspect="1" noChangeArrowheads="1"/>
          </p:cNvPicPr>
          <p:nvPr/>
        </p:nvPicPr>
        <p:blipFill>
          <a:blip r:embed="rId7">
            <a:clrChange>
              <a:clrFrom>
                <a:srgbClr val="FFFFFF"/>
              </a:clrFrom>
              <a:clrTo>
                <a:srgbClr val="FFFFFF">
                  <a:alpha val="0"/>
                </a:srgbClr>
              </a:clrTo>
            </a:clrChange>
          </a:blip>
          <a:srcRect/>
          <a:stretch>
            <a:fillRect/>
          </a:stretch>
        </p:blipFill>
        <p:spPr bwMode="auto">
          <a:xfrm rot="20725821">
            <a:off x="2731951" y="2029203"/>
            <a:ext cx="4796600" cy="3740468"/>
          </a:xfrm>
          <a:prstGeom prst="rect">
            <a:avLst/>
          </a:prstGeom>
          <a:noFill/>
          <a:ln w="9525">
            <a:noFill/>
            <a:miter lim="800000"/>
            <a:headEnd/>
            <a:tailEnd/>
          </a:ln>
        </p:spPr>
      </p:pic>
    </p:spTree>
    <p:extLst>
      <p:ext uri="{BB962C8B-B14F-4D97-AF65-F5344CB8AC3E}">
        <p14:creationId xmlns:p14="http://schemas.microsoft.com/office/powerpoint/2010/main" val="36162638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7164000" y="6428602"/>
            <a:ext cx="228600" cy="2772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pic>
        <p:nvPicPr>
          <p:cNvPr id="4" name="Picture 4"/>
          <p:cNvPicPr>
            <a:picLocks noChangeAspect="1" noChangeArrowheads="1"/>
          </p:cNvPicPr>
          <p:nvPr/>
        </p:nvPicPr>
        <p:blipFill>
          <a:blip r:embed="rId2"/>
          <a:srcRect/>
          <a:stretch>
            <a:fillRect/>
          </a:stretch>
        </p:blipFill>
        <p:spPr bwMode="auto">
          <a:xfrm>
            <a:off x="-457200" y="-457200"/>
            <a:ext cx="1587" cy="1587"/>
          </a:xfrm>
          <a:prstGeom prst="rect">
            <a:avLst/>
          </a:prstGeom>
          <a:noFill/>
          <a:ln w="9525">
            <a:noFill/>
            <a:miter lim="800000"/>
            <a:headEnd/>
            <a:tailEnd/>
          </a:ln>
        </p:spPr>
      </p:pic>
      <p:sp>
        <p:nvSpPr>
          <p:cNvPr id="5" name="Title 4"/>
          <p:cNvSpPr txBox="1">
            <a:spLocks/>
          </p:cNvSpPr>
          <p:nvPr/>
        </p:nvSpPr>
        <p:spPr bwMode="auto">
          <a:xfrm>
            <a:off x="762000" y="2548354"/>
            <a:ext cx="75438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342891" rtl="0" eaLnBrk="0" fontAlgn="base" hangingPunct="0">
              <a:spcBef>
                <a:spcPct val="0"/>
              </a:spcBef>
              <a:spcAft>
                <a:spcPct val="0"/>
              </a:spcAft>
              <a:defRPr sz="2700" b="1" kern="1200">
                <a:solidFill>
                  <a:srgbClr val="306120"/>
                </a:solidFill>
                <a:latin typeface="Myriad Pro"/>
                <a:ea typeface="Myriad Pro"/>
                <a:cs typeface="Myriad Pro"/>
              </a:defRPr>
            </a:lvl1pPr>
            <a:lvl2pPr algn="l" defTabSz="342891" rtl="0" eaLnBrk="0" fontAlgn="base" hangingPunct="0">
              <a:spcBef>
                <a:spcPct val="0"/>
              </a:spcBef>
              <a:spcAft>
                <a:spcPct val="0"/>
              </a:spcAft>
              <a:defRPr sz="2700" b="1">
                <a:solidFill>
                  <a:srgbClr val="306120"/>
                </a:solidFill>
                <a:latin typeface="Myriad Pro"/>
                <a:ea typeface="Myriad Pro"/>
                <a:cs typeface="Myriad Pro"/>
              </a:defRPr>
            </a:lvl2pPr>
            <a:lvl3pPr algn="l" defTabSz="342891" rtl="0" eaLnBrk="0" fontAlgn="base" hangingPunct="0">
              <a:spcBef>
                <a:spcPct val="0"/>
              </a:spcBef>
              <a:spcAft>
                <a:spcPct val="0"/>
              </a:spcAft>
              <a:defRPr sz="2700" b="1">
                <a:solidFill>
                  <a:srgbClr val="306120"/>
                </a:solidFill>
                <a:latin typeface="Myriad Pro"/>
                <a:ea typeface="Myriad Pro"/>
                <a:cs typeface="Myriad Pro"/>
              </a:defRPr>
            </a:lvl3pPr>
            <a:lvl4pPr algn="l" defTabSz="342891" rtl="0" eaLnBrk="0" fontAlgn="base" hangingPunct="0">
              <a:spcBef>
                <a:spcPct val="0"/>
              </a:spcBef>
              <a:spcAft>
                <a:spcPct val="0"/>
              </a:spcAft>
              <a:defRPr sz="2700" b="1">
                <a:solidFill>
                  <a:srgbClr val="306120"/>
                </a:solidFill>
                <a:latin typeface="Myriad Pro"/>
                <a:ea typeface="Myriad Pro"/>
                <a:cs typeface="Myriad Pro"/>
              </a:defRPr>
            </a:lvl4pPr>
            <a:lvl5pPr algn="l" defTabSz="342891" rtl="0" eaLnBrk="0" fontAlgn="base" hangingPunct="0">
              <a:spcBef>
                <a:spcPct val="0"/>
              </a:spcBef>
              <a:spcAft>
                <a:spcPct val="0"/>
              </a:spcAft>
              <a:defRPr sz="2700" b="1">
                <a:solidFill>
                  <a:srgbClr val="306120"/>
                </a:solidFill>
                <a:latin typeface="Myriad Pro"/>
                <a:ea typeface="Myriad Pro"/>
                <a:cs typeface="Myriad Pro"/>
              </a:defRPr>
            </a:lvl5pPr>
            <a:lvl6pPr marL="342891" algn="l" defTabSz="342891" rtl="0" fontAlgn="base">
              <a:spcBef>
                <a:spcPct val="0"/>
              </a:spcBef>
              <a:spcAft>
                <a:spcPct val="0"/>
              </a:spcAft>
              <a:defRPr sz="2700" b="1">
                <a:solidFill>
                  <a:srgbClr val="306120"/>
                </a:solidFill>
                <a:latin typeface="Myriad Pro"/>
                <a:ea typeface="Myriad Pro"/>
                <a:cs typeface="Myriad Pro"/>
              </a:defRPr>
            </a:lvl6pPr>
            <a:lvl7pPr marL="685783" algn="l" defTabSz="342891" rtl="0" fontAlgn="base">
              <a:spcBef>
                <a:spcPct val="0"/>
              </a:spcBef>
              <a:spcAft>
                <a:spcPct val="0"/>
              </a:spcAft>
              <a:defRPr sz="2700" b="1">
                <a:solidFill>
                  <a:srgbClr val="306120"/>
                </a:solidFill>
                <a:latin typeface="Myriad Pro"/>
                <a:ea typeface="Myriad Pro"/>
                <a:cs typeface="Myriad Pro"/>
              </a:defRPr>
            </a:lvl7pPr>
            <a:lvl8pPr marL="1028674" algn="l" defTabSz="342891" rtl="0" fontAlgn="base">
              <a:spcBef>
                <a:spcPct val="0"/>
              </a:spcBef>
              <a:spcAft>
                <a:spcPct val="0"/>
              </a:spcAft>
              <a:defRPr sz="2700" b="1">
                <a:solidFill>
                  <a:srgbClr val="306120"/>
                </a:solidFill>
                <a:latin typeface="Myriad Pro"/>
                <a:ea typeface="Myriad Pro"/>
                <a:cs typeface="Myriad Pro"/>
              </a:defRPr>
            </a:lvl8pPr>
            <a:lvl9pPr marL="1371566" algn="l" defTabSz="342891" rtl="0" fontAlgn="base">
              <a:spcBef>
                <a:spcPct val="0"/>
              </a:spcBef>
              <a:spcAft>
                <a:spcPct val="0"/>
              </a:spcAft>
              <a:defRPr sz="2700" b="1">
                <a:solidFill>
                  <a:srgbClr val="306120"/>
                </a:solidFill>
                <a:latin typeface="Myriad Pro"/>
                <a:ea typeface="Myriad Pro"/>
                <a:cs typeface="Myriad Pro"/>
              </a:defRPr>
            </a:lvl9pPr>
          </a:lstStyle>
          <a:p>
            <a:pPr algn="ctr"/>
            <a:r>
              <a:rPr lang="en-CA" sz="2800">
                <a:solidFill>
                  <a:srgbClr val="FF6600"/>
                </a:solidFill>
              </a:rPr>
              <a:t>Forecast conditions</a:t>
            </a:r>
            <a:endParaRPr lang="en-CA" sz="2800" dirty="0">
              <a:solidFill>
                <a:srgbClr val="FF6600"/>
              </a:solidFill>
            </a:endParaRPr>
          </a:p>
        </p:txBody>
      </p:sp>
      <p:sp>
        <p:nvSpPr>
          <p:cNvPr id="6" name="Rectangle 5"/>
          <p:cNvSpPr/>
          <p:nvPr/>
        </p:nvSpPr>
        <p:spPr bwMode="auto">
          <a:xfrm>
            <a:off x="7092000" y="6352402"/>
            <a:ext cx="228600" cy="277200"/>
          </a:xfrm>
          <a:prstGeom prst="rect">
            <a:avLst/>
          </a:prstGeom>
          <a:solidFill>
            <a:srgbClr val="00B050"/>
          </a:solidFill>
          <a:ln w="254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Tree>
    <p:extLst>
      <p:ext uri="{BB962C8B-B14F-4D97-AF65-F5344CB8AC3E}">
        <p14:creationId xmlns:p14="http://schemas.microsoft.com/office/powerpoint/2010/main" val="34029250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bwMode="auto">
          <a:xfrm>
            <a:off x="7164000" y="6428602"/>
            <a:ext cx="228600" cy="2772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pic>
        <p:nvPicPr>
          <p:cNvPr id="19" name="Picture 18">
            <a:extLst>
              <a:ext uri="{FF2B5EF4-FFF2-40B4-BE49-F238E27FC236}">
                <a16:creationId xmlns:a16="http://schemas.microsoft.com/office/drawing/2014/main" id="{35230550-4C5A-75BD-996E-024EE591FE91}"/>
              </a:ext>
            </a:extLst>
          </p:cNvPr>
          <p:cNvPicPr>
            <a:picLocks noChangeAspect="1"/>
          </p:cNvPicPr>
          <p:nvPr/>
        </p:nvPicPr>
        <p:blipFill>
          <a:blip r:embed="rId3"/>
          <a:stretch>
            <a:fillRect/>
          </a:stretch>
        </p:blipFill>
        <p:spPr>
          <a:xfrm>
            <a:off x="4115291" y="4576202"/>
            <a:ext cx="4752000" cy="1231852"/>
          </a:xfrm>
          <a:prstGeom prst="rect">
            <a:avLst/>
          </a:prstGeom>
        </p:spPr>
      </p:pic>
      <p:pic>
        <p:nvPicPr>
          <p:cNvPr id="14" name="Picture 13">
            <a:extLst>
              <a:ext uri="{FF2B5EF4-FFF2-40B4-BE49-F238E27FC236}">
                <a16:creationId xmlns:a16="http://schemas.microsoft.com/office/drawing/2014/main" id="{C65B3526-C2E1-F00E-1E82-7C015B2C9509}"/>
              </a:ext>
            </a:extLst>
          </p:cNvPr>
          <p:cNvPicPr>
            <a:picLocks noChangeAspect="1"/>
          </p:cNvPicPr>
          <p:nvPr/>
        </p:nvPicPr>
        <p:blipFill>
          <a:blip r:embed="rId4"/>
          <a:stretch>
            <a:fillRect/>
          </a:stretch>
        </p:blipFill>
        <p:spPr>
          <a:xfrm>
            <a:off x="4115291" y="3320979"/>
            <a:ext cx="4752000" cy="1227600"/>
          </a:xfrm>
          <a:prstGeom prst="rect">
            <a:avLst/>
          </a:prstGeom>
        </p:spPr>
      </p:pic>
      <p:sp>
        <p:nvSpPr>
          <p:cNvPr id="16" name="Rectangle 15"/>
          <p:cNvSpPr/>
          <p:nvPr/>
        </p:nvSpPr>
        <p:spPr bwMode="auto">
          <a:xfrm>
            <a:off x="7092000" y="6352402"/>
            <a:ext cx="228600" cy="277200"/>
          </a:xfrm>
          <a:prstGeom prst="rect">
            <a:avLst/>
          </a:prstGeom>
          <a:solidFill>
            <a:srgbClr val="00B050"/>
          </a:solidFill>
          <a:ln w="254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pic>
        <p:nvPicPr>
          <p:cNvPr id="10" name="Picture 9">
            <a:extLst>
              <a:ext uri="{FF2B5EF4-FFF2-40B4-BE49-F238E27FC236}">
                <a16:creationId xmlns:a16="http://schemas.microsoft.com/office/drawing/2014/main" id="{046267C4-3CA9-B8B6-06D7-01EC2D1D019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7941" t="-30775" r="29219" b="9428"/>
          <a:stretch>
            <a:fillRect/>
          </a:stretch>
        </p:blipFill>
        <p:spPr>
          <a:xfrm>
            <a:off x="6498533" y="5635107"/>
            <a:ext cx="2520206" cy="369332"/>
          </a:xfrm>
          <a:prstGeom prst="rect">
            <a:avLst/>
          </a:prstGeom>
        </p:spPr>
      </p:pic>
      <p:sp>
        <p:nvSpPr>
          <p:cNvPr id="6" name="Rectangle 2"/>
          <p:cNvSpPr txBox="1">
            <a:spLocks noChangeArrowheads="1"/>
          </p:cNvSpPr>
          <p:nvPr/>
        </p:nvSpPr>
        <p:spPr bwMode="auto">
          <a:xfrm>
            <a:off x="1577790" y="234000"/>
            <a:ext cx="60198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342891" rtl="0" eaLnBrk="0" fontAlgn="base" hangingPunct="0">
              <a:spcBef>
                <a:spcPct val="0"/>
              </a:spcBef>
              <a:spcAft>
                <a:spcPct val="0"/>
              </a:spcAft>
              <a:defRPr sz="2700" b="1" kern="1200">
                <a:solidFill>
                  <a:srgbClr val="306120"/>
                </a:solidFill>
                <a:latin typeface="Myriad Pro"/>
                <a:ea typeface="Myriad Pro"/>
                <a:cs typeface="Myriad Pro"/>
              </a:defRPr>
            </a:lvl1pPr>
            <a:lvl2pPr algn="l" defTabSz="342891" rtl="0" eaLnBrk="0" fontAlgn="base" hangingPunct="0">
              <a:spcBef>
                <a:spcPct val="0"/>
              </a:spcBef>
              <a:spcAft>
                <a:spcPct val="0"/>
              </a:spcAft>
              <a:defRPr sz="2700" b="1">
                <a:solidFill>
                  <a:srgbClr val="306120"/>
                </a:solidFill>
                <a:latin typeface="Myriad Pro"/>
                <a:ea typeface="Myriad Pro"/>
                <a:cs typeface="Myriad Pro"/>
              </a:defRPr>
            </a:lvl2pPr>
            <a:lvl3pPr algn="l" defTabSz="342891" rtl="0" eaLnBrk="0" fontAlgn="base" hangingPunct="0">
              <a:spcBef>
                <a:spcPct val="0"/>
              </a:spcBef>
              <a:spcAft>
                <a:spcPct val="0"/>
              </a:spcAft>
              <a:defRPr sz="2700" b="1">
                <a:solidFill>
                  <a:srgbClr val="306120"/>
                </a:solidFill>
                <a:latin typeface="Myriad Pro"/>
                <a:ea typeface="Myriad Pro"/>
                <a:cs typeface="Myriad Pro"/>
              </a:defRPr>
            </a:lvl3pPr>
            <a:lvl4pPr algn="l" defTabSz="342891" rtl="0" eaLnBrk="0" fontAlgn="base" hangingPunct="0">
              <a:spcBef>
                <a:spcPct val="0"/>
              </a:spcBef>
              <a:spcAft>
                <a:spcPct val="0"/>
              </a:spcAft>
              <a:defRPr sz="2700" b="1">
                <a:solidFill>
                  <a:srgbClr val="306120"/>
                </a:solidFill>
                <a:latin typeface="Myriad Pro"/>
                <a:ea typeface="Myriad Pro"/>
                <a:cs typeface="Myriad Pro"/>
              </a:defRPr>
            </a:lvl4pPr>
            <a:lvl5pPr algn="l" defTabSz="342891" rtl="0" eaLnBrk="0" fontAlgn="base" hangingPunct="0">
              <a:spcBef>
                <a:spcPct val="0"/>
              </a:spcBef>
              <a:spcAft>
                <a:spcPct val="0"/>
              </a:spcAft>
              <a:defRPr sz="2700" b="1">
                <a:solidFill>
                  <a:srgbClr val="306120"/>
                </a:solidFill>
                <a:latin typeface="Myriad Pro"/>
                <a:ea typeface="Myriad Pro"/>
                <a:cs typeface="Myriad Pro"/>
              </a:defRPr>
            </a:lvl5pPr>
            <a:lvl6pPr marL="342891" algn="l" defTabSz="342891" rtl="0" fontAlgn="base">
              <a:spcBef>
                <a:spcPct val="0"/>
              </a:spcBef>
              <a:spcAft>
                <a:spcPct val="0"/>
              </a:spcAft>
              <a:defRPr sz="2700" b="1">
                <a:solidFill>
                  <a:srgbClr val="306120"/>
                </a:solidFill>
                <a:latin typeface="Myriad Pro"/>
                <a:ea typeface="Myriad Pro"/>
                <a:cs typeface="Myriad Pro"/>
              </a:defRPr>
            </a:lvl6pPr>
            <a:lvl7pPr marL="685783" algn="l" defTabSz="342891" rtl="0" fontAlgn="base">
              <a:spcBef>
                <a:spcPct val="0"/>
              </a:spcBef>
              <a:spcAft>
                <a:spcPct val="0"/>
              </a:spcAft>
              <a:defRPr sz="2700" b="1">
                <a:solidFill>
                  <a:srgbClr val="306120"/>
                </a:solidFill>
                <a:latin typeface="Myriad Pro"/>
                <a:ea typeface="Myriad Pro"/>
                <a:cs typeface="Myriad Pro"/>
              </a:defRPr>
            </a:lvl7pPr>
            <a:lvl8pPr marL="1028674" algn="l" defTabSz="342891" rtl="0" fontAlgn="base">
              <a:spcBef>
                <a:spcPct val="0"/>
              </a:spcBef>
              <a:spcAft>
                <a:spcPct val="0"/>
              </a:spcAft>
              <a:defRPr sz="2700" b="1">
                <a:solidFill>
                  <a:srgbClr val="306120"/>
                </a:solidFill>
                <a:latin typeface="Myriad Pro"/>
                <a:ea typeface="Myriad Pro"/>
                <a:cs typeface="Myriad Pro"/>
              </a:defRPr>
            </a:lvl8pPr>
            <a:lvl9pPr marL="1371566" algn="l" defTabSz="342891" rtl="0" fontAlgn="base">
              <a:spcBef>
                <a:spcPct val="0"/>
              </a:spcBef>
              <a:spcAft>
                <a:spcPct val="0"/>
              </a:spcAft>
              <a:defRPr sz="2700" b="1">
                <a:solidFill>
                  <a:srgbClr val="306120"/>
                </a:solidFill>
                <a:latin typeface="Myriad Pro"/>
                <a:ea typeface="Myriad Pro"/>
                <a:cs typeface="Myriad Pro"/>
              </a:defRPr>
            </a:lvl9pPr>
          </a:lstStyle>
          <a:p>
            <a:pPr algn="ctr" eaLnBrk="1" hangingPunct="1"/>
            <a:r>
              <a:rPr lang="en-CA" sz="2800" dirty="0">
                <a:solidFill>
                  <a:srgbClr val="C00000"/>
                </a:solidFill>
              </a:rPr>
              <a:t>Madden-Julian Oscillation</a:t>
            </a:r>
            <a:endParaRPr lang="en-US" sz="2800" dirty="0">
              <a:solidFill>
                <a:srgbClr val="C00000"/>
              </a:solidFill>
            </a:endParaRPr>
          </a:p>
        </p:txBody>
      </p:sp>
      <p:sp>
        <p:nvSpPr>
          <p:cNvPr id="9" name="Rectangle 3"/>
          <p:cNvSpPr txBox="1">
            <a:spLocks noChangeArrowheads="1"/>
          </p:cNvSpPr>
          <p:nvPr/>
        </p:nvSpPr>
        <p:spPr bwMode="auto">
          <a:xfrm>
            <a:off x="1905000" y="702000"/>
            <a:ext cx="5410200" cy="336118"/>
          </a:xfrm>
          <a:prstGeom prst="rect">
            <a:avLst/>
          </a:prstGeom>
          <a:noFill/>
          <a:ln w="9525">
            <a:noFill/>
            <a:miter lim="800000"/>
            <a:headEnd/>
            <a:tailEnd/>
          </a:ln>
        </p:spPr>
        <p:txBody>
          <a:bodyPr lIns="0" tIns="0" rIns="0" bIns="0">
            <a:spAutoFit/>
          </a:bodyPr>
          <a:lstStyle>
            <a:lvl1pPr marL="342900" indent="-342900" algn="l" rtl="0" eaLnBrk="0" fontAlgn="base" hangingPunct="0">
              <a:spcBef>
                <a:spcPct val="20000"/>
              </a:spcBef>
              <a:spcAft>
                <a:spcPct val="0"/>
              </a:spcAft>
              <a:buClr>
                <a:srgbClr val="D14D02"/>
              </a:buClr>
              <a:buFont typeface="Wingdings" pitchFamily="2" charset="2"/>
              <a:buChar char="§"/>
              <a:defRPr sz="2600">
                <a:solidFill>
                  <a:srgbClr val="333333"/>
                </a:solidFill>
                <a:latin typeface="+mn-lt"/>
                <a:ea typeface="+mn-ea"/>
                <a:cs typeface="+mn-cs"/>
              </a:defRPr>
            </a:lvl1pPr>
            <a:lvl2pPr marL="742950" indent="-285750" algn="l" rtl="0" eaLnBrk="0" fontAlgn="base" hangingPunct="0">
              <a:spcBef>
                <a:spcPct val="20000"/>
              </a:spcBef>
              <a:spcAft>
                <a:spcPct val="0"/>
              </a:spcAft>
              <a:buClr>
                <a:srgbClr val="D14D02"/>
              </a:buClr>
              <a:buFont typeface="Wingdings" pitchFamily="2" charset="2"/>
              <a:buChar char="§"/>
              <a:defRPr sz="2400">
                <a:solidFill>
                  <a:srgbClr val="333333"/>
                </a:solidFill>
                <a:latin typeface="+mn-lt"/>
              </a:defRPr>
            </a:lvl2pPr>
            <a:lvl3pPr marL="1143000" indent="-228600" algn="l" rtl="0" eaLnBrk="0" fontAlgn="base" hangingPunct="0">
              <a:spcBef>
                <a:spcPct val="20000"/>
              </a:spcBef>
              <a:spcAft>
                <a:spcPct val="0"/>
              </a:spcAft>
              <a:buClr>
                <a:srgbClr val="D14D02"/>
              </a:buClr>
              <a:buFont typeface="Wingdings" pitchFamily="2" charset="2"/>
              <a:buChar char="§"/>
              <a:defRPr sz="2400">
                <a:solidFill>
                  <a:srgbClr val="333333"/>
                </a:solidFill>
                <a:latin typeface="+mn-lt"/>
              </a:defRPr>
            </a:lvl3pPr>
            <a:lvl4pPr marL="1600200" indent="-228600" algn="l" rtl="0" eaLnBrk="0" fontAlgn="base" hangingPunct="0">
              <a:spcBef>
                <a:spcPct val="20000"/>
              </a:spcBef>
              <a:spcAft>
                <a:spcPct val="0"/>
              </a:spcAft>
              <a:buClr>
                <a:srgbClr val="D14D02"/>
              </a:buClr>
              <a:buFont typeface="Wingdings" pitchFamily="2" charset="2"/>
              <a:buChar char="§"/>
              <a:defRPr sz="2000">
                <a:solidFill>
                  <a:srgbClr val="333333"/>
                </a:solidFill>
                <a:latin typeface="+mn-lt"/>
              </a:defRPr>
            </a:lvl4pPr>
            <a:lvl5pPr marL="2057400" indent="-228600" algn="l" rtl="0" eaLnBrk="0" fontAlgn="base" hangingPunct="0">
              <a:spcBef>
                <a:spcPct val="20000"/>
              </a:spcBef>
              <a:spcAft>
                <a:spcPct val="0"/>
              </a:spcAft>
              <a:buClr>
                <a:srgbClr val="D14D02"/>
              </a:buClr>
              <a:buFont typeface="Wingdings" pitchFamily="2" charset="2"/>
              <a:buChar char="§"/>
              <a:defRPr sz="2000">
                <a:solidFill>
                  <a:srgbClr val="333333"/>
                </a:solidFill>
                <a:latin typeface="+mn-lt"/>
              </a:defRPr>
            </a:lvl5pPr>
            <a:lvl6pPr marL="2514600" indent="-228600" algn="l" rtl="0" fontAlgn="base">
              <a:spcBef>
                <a:spcPct val="20000"/>
              </a:spcBef>
              <a:spcAft>
                <a:spcPct val="0"/>
              </a:spcAft>
              <a:buClr>
                <a:srgbClr val="D14D02"/>
              </a:buClr>
              <a:buFont typeface="Wingdings" pitchFamily="2" charset="2"/>
              <a:buChar char="§"/>
              <a:defRPr sz="2000">
                <a:solidFill>
                  <a:srgbClr val="333333"/>
                </a:solidFill>
                <a:latin typeface="+mn-lt"/>
              </a:defRPr>
            </a:lvl6pPr>
            <a:lvl7pPr marL="2971800" indent="-228600" algn="l" rtl="0" fontAlgn="base">
              <a:spcBef>
                <a:spcPct val="20000"/>
              </a:spcBef>
              <a:spcAft>
                <a:spcPct val="0"/>
              </a:spcAft>
              <a:buClr>
                <a:srgbClr val="D14D02"/>
              </a:buClr>
              <a:buFont typeface="Wingdings" pitchFamily="2" charset="2"/>
              <a:buChar char="§"/>
              <a:defRPr sz="2000">
                <a:solidFill>
                  <a:srgbClr val="333333"/>
                </a:solidFill>
                <a:latin typeface="+mn-lt"/>
              </a:defRPr>
            </a:lvl7pPr>
            <a:lvl8pPr marL="3429000" indent="-228600" algn="l" rtl="0" fontAlgn="base">
              <a:spcBef>
                <a:spcPct val="20000"/>
              </a:spcBef>
              <a:spcAft>
                <a:spcPct val="0"/>
              </a:spcAft>
              <a:buClr>
                <a:srgbClr val="D14D02"/>
              </a:buClr>
              <a:buFont typeface="Wingdings" pitchFamily="2" charset="2"/>
              <a:buChar char="§"/>
              <a:defRPr sz="2000">
                <a:solidFill>
                  <a:srgbClr val="333333"/>
                </a:solidFill>
                <a:latin typeface="+mn-lt"/>
              </a:defRPr>
            </a:lvl8pPr>
            <a:lvl9pPr marL="3886200" indent="-228600" algn="l" rtl="0" fontAlgn="base">
              <a:spcBef>
                <a:spcPct val="20000"/>
              </a:spcBef>
              <a:spcAft>
                <a:spcPct val="0"/>
              </a:spcAft>
              <a:buClr>
                <a:srgbClr val="D14D02"/>
              </a:buClr>
              <a:buFont typeface="Wingdings" pitchFamily="2" charset="2"/>
              <a:buChar char="§"/>
              <a:defRPr sz="2000">
                <a:solidFill>
                  <a:srgbClr val="333333"/>
                </a:solidFill>
                <a:latin typeface="+mn-lt"/>
              </a:defRPr>
            </a:lvl9pPr>
          </a:lstStyle>
          <a:p>
            <a:pPr marL="0" indent="0" algn="ctr" defTabSz="361950" eaLnBrk="1" hangingPunct="1">
              <a:lnSpc>
                <a:spcPct val="80000"/>
              </a:lnSpc>
              <a:buNone/>
              <a:defRPr/>
            </a:pPr>
            <a:r>
              <a:rPr lang="en-US" sz="1200" i="1" kern="0" dirty="0">
                <a:hlinkClick r:id="rId6"/>
              </a:rPr>
              <a:t>https://www.cpc.ncep.noaa.gov/products/precip/CWlink/MJO/foregfs.shtml</a:t>
            </a:r>
            <a:endParaRPr lang="en-US" sz="1200" i="1" kern="0" dirty="0"/>
          </a:p>
          <a:p>
            <a:pPr marL="0" indent="0" algn="ctr" defTabSz="361950" eaLnBrk="1" hangingPunct="1">
              <a:lnSpc>
                <a:spcPct val="80000"/>
              </a:lnSpc>
              <a:buNone/>
              <a:defRPr/>
            </a:pPr>
            <a:r>
              <a:rPr lang="en-US" sz="1200" kern="0" dirty="0">
                <a:solidFill>
                  <a:srgbClr val="0000FF"/>
                </a:solidFill>
              </a:rPr>
              <a:t>Local Repository: </a:t>
            </a:r>
            <a:r>
              <a:rPr lang="en-US" sz="1200" i="1" kern="0" dirty="0">
                <a:solidFill>
                  <a:srgbClr val="0000FF"/>
                </a:solidFill>
              </a:rPr>
              <a:t>W:\EDM\Fire\CIFFC\WeatherBriefings\Gen_Image_Repo\MJO1.png </a:t>
            </a:r>
          </a:p>
        </p:txBody>
      </p:sp>
      <p:sp>
        <p:nvSpPr>
          <p:cNvPr id="15" name="TextBox 14">
            <a:extLst>
              <a:ext uri="{FF2B5EF4-FFF2-40B4-BE49-F238E27FC236}">
                <a16:creationId xmlns:a16="http://schemas.microsoft.com/office/drawing/2014/main" id="{0A266F0B-867E-7C63-EB01-A38F5C996019}"/>
              </a:ext>
            </a:extLst>
          </p:cNvPr>
          <p:cNvSpPr txBox="1"/>
          <p:nvPr/>
        </p:nvSpPr>
        <p:spPr>
          <a:xfrm>
            <a:off x="4817374" y="2548556"/>
            <a:ext cx="2678319" cy="276999"/>
          </a:xfrm>
          <a:prstGeom prst="rect">
            <a:avLst/>
          </a:prstGeom>
          <a:noFill/>
        </p:spPr>
        <p:txBody>
          <a:bodyPr wrap="square">
            <a:spAutoFit/>
          </a:bodyPr>
          <a:lstStyle/>
          <a:p>
            <a:pPr algn="ctr"/>
            <a:r>
              <a:rPr lang="en-CA" sz="1200" b="1" i="1" dirty="0">
                <a:solidFill>
                  <a:srgbClr val="0000FF"/>
                </a:solidFill>
                <a:hlinkClick r:id="rId7"/>
              </a:rPr>
              <a:t>https://hpfx.science.gc.ca/~lin001/</a:t>
            </a:r>
            <a:endParaRPr lang="en-CA" sz="1200" b="1" i="1" dirty="0">
              <a:solidFill>
                <a:srgbClr val="0000FF"/>
              </a:solidFill>
            </a:endParaRPr>
          </a:p>
        </p:txBody>
      </p:sp>
      <p:sp>
        <p:nvSpPr>
          <p:cNvPr id="2" name="TextBox 1">
            <a:extLst>
              <a:ext uri="{FF2B5EF4-FFF2-40B4-BE49-F238E27FC236}">
                <a16:creationId xmlns:a16="http://schemas.microsoft.com/office/drawing/2014/main" id="{6D117D8F-6D74-8043-BD54-5644B4B0E20B}"/>
              </a:ext>
            </a:extLst>
          </p:cNvPr>
          <p:cNvSpPr txBox="1"/>
          <p:nvPr/>
        </p:nvSpPr>
        <p:spPr>
          <a:xfrm>
            <a:off x="4212000" y="1060028"/>
            <a:ext cx="4741081" cy="1538883"/>
          </a:xfrm>
          <a:prstGeom prst="rect">
            <a:avLst/>
          </a:prstGeom>
          <a:noFill/>
          <a:ln w="12700">
            <a:solidFill>
              <a:srgbClr val="006600"/>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1400" b="1" i="0" u="none" strike="noStrike" kern="1200" cap="none" spc="0" normalizeH="0" baseline="0" noProof="0" dirty="0">
                <a:ln>
                  <a:noFill/>
                </a:ln>
                <a:solidFill>
                  <a:srgbClr val="000000"/>
                </a:solidFill>
                <a:effectLst/>
                <a:uLnTx/>
                <a:uFillTx/>
                <a:latin typeface="Arial" charset="0"/>
                <a:ea typeface="+mn-ea"/>
                <a:cs typeface="Arial" charset="0"/>
              </a:rPr>
              <a:t>MJO presence is indicated by 2 of 3 of:</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1000" b="1" i="0" u="none" strike="noStrike" kern="1200" cap="none" spc="0" normalizeH="0" baseline="0" noProof="0" dirty="0">
              <a:ln>
                <a:noFill/>
              </a:ln>
              <a:solidFill>
                <a:srgbClr val="000000"/>
              </a:solidFill>
              <a:effectLst/>
              <a:uLnTx/>
              <a:uFillTx/>
              <a:latin typeface="Arial" charset="0"/>
              <a:ea typeface="+mn-ea"/>
              <a:cs typeface="Arial" charset="0"/>
            </a:endParaRP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CA" sz="1200" b="1" i="0" u="none" strike="noStrike" kern="1200" cap="none" spc="0" normalizeH="0" baseline="0" noProof="0" dirty="0">
                <a:ln>
                  <a:noFill/>
                </a:ln>
                <a:solidFill>
                  <a:srgbClr val="006600"/>
                </a:solidFill>
                <a:effectLst/>
                <a:uLnTx/>
                <a:uFillTx/>
                <a:latin typeface="Arial" charset="0"/>
                <a:ea typeface="+mn-ea"/>
                <a:cs typeface="Arial" charset="0"/>
              </a:rPr>
              <a:t>200 </a:t>
            </a:r>
            <a:r>
              <a:rPr kumimoji="0" lang="en-CA" sz="1200" b="1" i="0" u="none" strike="noStrike" kern="1200" cap="none" spc="0" normalizeH="0" baseline="0" noProof="0" dirty="0" err="1">
                <a:ln>
                  <a:noFill/>
                </a:ln>
                <a:solidFill>
                  <a:srgbClr val="006600"/>
                </a:solidFill>
                <a:effectLst/>
                <a:uLnTx/>
                <a:uFillTx/>
                <a:latin typeface="Arial" charset="0"/>
                <a:ea typeface="+mn-ea"/>
                <a:cs typeface="Arial" charset="0"/>
              </a:rPr>
              <a:t>hPa</a:t>
            </a:r>
            <a:r>
              <a:rPr kumimoji="0" lang="en-CA" sz="1200" b="1" i="0" u="none" strike="noStrike" kern="1200" cap="none" spc="0" normalizeH="0" baseline="0" noProof="0" dirty="0">
                <a:ln>
                  <a:noFill/>
                </a:ln>
                <a:solidFill>
                  <a:srgbClr val="006600"/>
                </a:solidFill>
                <a:effectLst/>
                <a:uLnTx/>
                <a:uFillTx/>
                <a:latin typeface="Arial" charset="0"/>
                <a:ea typeface="+mn-ea"/>
                <a:cs typeface="Arial" charset="0"/>
              </a:rPr>
              <a:t> zonal wind anomaly</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CA" sz="1200" b="1" i="0" u="none" strike="noStrike" kern="1200" cap="none" spc="0" normalizeH="0" baseline="0" noProof="0" dirty="0">
                <a:ln>
                  <a:noFill/>
                </a:ln>
                <a:solidFill>
                  <a:srgbClr val="006600"/>
                </a:solidFill>
                <a:effectLst/>
                <a:uLnTx/>
                <a:uFillTx/>
                <a:latin typeface="Arial" charset="0"/>
                <a:ea typeface="+mn-ea"/>
                <a:cs typeface="Arial" charset="0"/>
              </a:rPr>
              <a:t>850 </a:t>
            </a:r>
            <a:r>
              <a:rPr kumimoji="0" lang="en-CA" sz="1200" b="1" i="0" u="none" strike="noStrike" kern="1200" cap="none" spc="0" normalizeH="0" baseline="0" noProof="0" dirty="0" err="1">
                <a:ln>
                  <a:noFill/>
                </a:ln>
                <a:solidFill>
                  <a:srgbClr val="006600"/>
                </a:solidFill>
                <a:effectLst/>
                <a:uLnTx/>
                <a:uFillTx/>
                <a:latin typeface="Arial" charset="0"/>
                <a:ea typeface="+mn-ea"/>
                <a:cs typeface="Arial" charset="0"/>
              </a:rPr>
              <a:t>hPa</a:t>
            </a:r>
            <a:r>
              <a:rPr kumimoji="0" lang="en-CA" sz="1200" b="1" i="0" u="none" strike="noStrike" kern="1200" cap="none" spc="0" normalizeH="0" baseline="0" noProof="0" dirty="0">
                <a:ln>
                  <a:noFill/>
                </a:ln>
                <a:solidFill>
                  <a:srgbClr val="006600"/>
                </a:solidFill>
                <a:effectLst/>
                <a:uLnTx/>
                <a:uFillTx/>
                <a:latin typeface="Arial" charset="0"/>
                <a:ea typeface="+mn-ea"/>
                <a:cs typeface="Arial" charset="0"/>
              </a:rPr>
              <a:t> zonal wind anomaly</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CA" sz="1200" b="1" i="0" u="none" strike="noStrike" kern="1200" cap="none" spc="0" normalizeH="0" baseline="0" noProof="0" dirty="0">
                <a:ln>
                  <a:noFill/>
                </a:ln>
                <a:solidFill>
                  <a:srgbClr val="006600"/>
                </a:solidFill>
                <a:effectLst/>
                <a:uLnTx/>
                <a:uFillTx/>
                <a:latin typeface="Arial" charset="0"/>
                <a:ea typeface="+mn-ea"/>
                <a:cs typeface="Arial" charset="0"/>
              </a:rPr>
              <a:t>OLR anomaly</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CA" sz="1000" b="1" i="0" u="none" strike="noStrike" kern="1200" cap="none" spc="0" normalizeH="0" baseline="0" noProof="0" dirty="0">
              <a:ln>
                <a:noFill/>
              </a:ln>
              <a:solidFill>
                <a:srgbClr val="000000"/>
              </a:solidFill>
              <a:effectLst/>
              <a:uLnTx/>
              <a:uFillTx/>
              <a:latin typeface="Arial"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1200" b="1" i="0" u="none" strike="noStrike" kern="1200" cap="none" spc="0" normalizeH="0" baseline="0" noProof="0" dirty="0">
                <a:ln>
                  <a:noFill/>
                </a:ln>
                <a:solidFill>
                  <a:srgbClr val="000000"/>
                </a:solidFill>
                <a:effectLst/>
                <a:uLnTx/>
                <a:uFillTx/>
                <a:latin typeface="Arial" charset="0"/>
                <a:ea typeface="+mn-ea"/>
                <a:cs typeface="Arial" charset="0"/>
              </a:rPr>
              <a:t>These are indicated by RMM1 and RMM2 on the phase diagrams.</a:t>
            </a:r>
          </a:p>
        </p:txBody>
      </p:sp>
      <p:sp>
        <p:nvSpPr>
          <p:cNvPr id="13" name="TextBox 12">
            <a:extLst>
              <a:ext uri="{FF2B5EF4-FFF2-40B4-BE49-F238E27FC236}">
                <a16:creationId xmlns:a16="http://schemas.microsoft.com/office/drawing/2014/main" id="{14A868EF-371C-9373-B2BB-8DE9DC9532EF}"/>
              </a:ext>
            </a:extLst>
          </p:cNvPr>
          <p:cNvSpPr txBox="1"/>
          <p:nvPr/>
        </p:nvSpPr>
        <p:spPr>
          <a:xfrm>
            <a:off x="5204022" y="5703506"/>
            <a:ext cx="1407245" cy="369332"/>
          </a:xfrm>
          <a:prstGeom prst="rect">
            <a:avLst/>
          </a:prstGeom>
          <a:noFill/>
        </p:spPr>
        <p:txBody>
          <a:bodyPr wrap="none" rtlCol="0">
            <a:spAutoFit/>
          </a:bodyPr>
          <a:lstStyle/>
          <a:p>
            <a:r>
              <a:rPr lang="en-CA" b="1" dirty="0">
                <a:solidFill>
                  <a:srgbClr val="CC00CC"/>
                </a:solidFill>
              </a:rPr>
              <a:t>Precipitation</a:t>
            </a:r>
          </a:p>
        </p:txBody>
      </p:sp>
      <p:sp>
        <p:nvSpPr>
          <p:cNvPr id="20" name="TextBox 19">
            <a:extLst>
              <a:ext uri="{FF2B5EF4-FFF2-40B4-BE49-F238E27FC236}">
                <a16:creationId xmlns:a16="http://schemas.microsoft.com/office/drawing/2014/main" id="{A414679A-EB97-E956-5020-A87B3A56A507}"/>
              </a:ext>
            </a:extLst>
          </p:cNvPr>
          <p:cNvSpPr txBox="1"/>
          <p:nvPr/>
        </p:nvSpPr>
        <p:spPr>
          <a:xfrm>
            <a:off x="5206110" y="2962400"/>
            <a:ext cx="1406924" cy="369332"/>
          </a:xfrm>
          <a:prstGeom prst="rect">
            <a:avLst/>
          </a:prstGeom>
          <a:noFill/>
        </p:spPr>
        <p:txBody>
          <a:bodyPr wrap="none" rtlCol="0">
            <a:spAutoFit/>
          </a:bodyPr>
          <a:lstStyle/>
          <a:p>
            <a:r>
              <a:rPr lang="en-CA" b="1" dirty="0">
                <a:solidFill>
                  <a:srgbClr val="CC00CC"/>
                </a:solidFill>
              </a:rPr>
              <a:t>Temperature</a:t>
            </a:r>
          </a:p>
        </p:txBody>
      </p:sp>
      <p:pic>
        <p:nvPicPr>
          <p:cNvPr id="2056" name="Picture 8">
            <a:extLst>
              <a:ext uri="{FF2B5EF4-FFF2-40B4-BE49-F238E27FC236}">
                <a16:creationId xmlns:a16="http://schemas.microsoft.com/office/drawing/2014/main" id="{6B8FFB56-14B2-3254-2FCE-55CD8E2DF2B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0705" t="97184" r="29180" b="-582"/>
          <a:stretch>
            <a:fillRect/>
          </a:stretch>
        </p:blipFill>
        <p:spPr bwMode="auto">
          <a:xfrm>
            <a:off x="6572719" y="3038971"/>
            <a:ext cx="2446020" cy="23309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26D1610-10A7-7D8A-F2AE-47425B70397C}"/>
              </a:ext>
            </a:extLst>
          </p:cNvPr>
          <p:cNvPicPr>
            <a:picLocks noChangeAspect="1"/>
          </p:cNvPicPr>
          <p:nvPr/>
        </p:nvPicPr>
        <p:blipFill>
          <a:blip r:embed="rId9"/>
          <a:srcRect l="4747"/>
          <a:stretch>
            <a:fillRect/>
          </a:stretch>
        </p:blipFill>
        <p:spPr>
          <a:xfrm>
            <a:off x="181791" y="1539000"/>
            <a:ext cx="3780000" cy="3968398"/>
          </a:xfrm>
          <a:prstGeom prst="rect">
            <a:avLst/>
          </a:prstGeom>
        </p:spPr>
      </p:pic>
      <p:cxnSp>
        <p:nvCxnSpPr>
          <p:cNvPr id="5" name="Straight Arrow Connector 4">
            <a:extLst>
              <a:ext uri="{FF2B5EF4-FFF2-40B4-BE49-F238E27FC236}">
                <a16:creationId xmlns:a16="http://schemas.microsoft.com/office/drawing/2014/main" id="{B0E689F7-0824-21D8-1492-3E0A182BA4C8}"/>
              </a:ext>
            </a:extLst>
          </p:cNvPr>
          <p:cNvCxnSpPr>
            <a:cxnSpLocks/>
          </p:cNvCxnSpPr>
          <p:nvPr/>
        </p:nvCxnSpPr>
        <p:spPr>
          <a:xfrm>
            <a:off x="1826045" y="1502833"/>
            <a:ext cx="447255" cy="2472267"/>
          </a:xfrm>
          <a:prstGeom prst="straightConnector1">
            <a:avLst/>
          </a:prstGeom>
          <a:ln w="47625">
            <a:solidFill>
              <a:srgbClr val="0000FF"/>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179931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bwMode="auto">
          <a:xfrm>
            <a:off x="7164000" y="6428602"/>
            <a:ext cx="228600" cy="2772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pic>
        <p:nvPicPr>
          <p:cNvPr id="2" name="Picture 1">
            <a:extLst>
              <a:ext uri="{FF2B5EF4-FFF2-40B4-BE49-F238E27FC236}">
                <a16:creationId xmlns:a16="http://schemas.microsoft.com/office/drawing/2014/main" id="{F5427F83-C8A3-6E51-1753-D017CA52F11B}"/>
              </a:ext>
            </a:extLst>
          </p:cNvPr>
          <p:cNvPicPr>
            <a:picLocks noChangeAspect="1"/>
          </p:cNvPicPr>
          <p:nvPr/>
        </p:nvPicPr>
        <p:blipFill>
          <a:blip r:embed="rId3"/>
          <a:stretch>
            <a:fillRect/>
          </a:stretch>
        </p:blipFill>
        <p:spPr>
          <a:xfrm>
            <a:off x="134039" y="849733"/>
            <a:ext cx="4644000" cy="2784797"/>
          </a:xfrm>
          <a:prstGeom prst="rect">
            <a:avLst/>
          </a:prstGeom>
        </p:spPr>
      </p:pic>
      <p:sp>
        <p:nvSpPr>
          <p:cNvPr id="14" name="Rectangle 13"/>
          <p:cNvSpPr/>
          <p:nvPr/>
        </p:nvSpPr>
        <p:spPr bwMode="auto">
          <a:xfrm>
            <a:off x="7092000" y="6352402"/>
            <a:ext cx="228600" cy="277200"/>
          </a:xfrm>
          <a:prstGeom prst="rect">
            <a:avLst/>
          </a:prstGeom>
          <a:solidFill>
            <a:srgbClr val="00B050"/>
          </a:solidFill>
          <a:ln w="254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6" name="Rectangle 2"/>
          <p:cNvSpPr>
            <a:spLocks noGrp="1" noChangeArrowheads="1"/>
          </p:cNvSpPr>
          <p:nvPr>
            <p:ph type="title" idx="4294967295"/>
          </p:nvPr>
        </p:nvSpPr>
        <p:spPr>
          <a:xfrm>
            <a:off x="1187823" y="234000"/>
            <a:ext cx="6858000" cy="430887"/>
          </a:xfrm>
        </p:spPr>
        <p:txBody>
          <a:bodyPr/>
          <a:lstStyle/>
          <a:p>
            <a:pPr algn="ctr" eaLnBrk="1" hangingPunct="1"/>
            <a:r>
              <a:rPr lang="en-CA" sz="2800" dirty="0">
                <a:solidFill>
                  <a:srgbClr val="C00000"/>
                </a:solidFill>
              </a:rPr>
              <a:t>Lightning Forecast</a:t>
            </a:r>
            <a:endParaRPr lang="en-US" sz="2800" dirty="0">
              <a:solidFill>
                <a:srgbClr val="C00000"/>
              </a:solidFill>
            </a:endParaRPr>
          </a:p>
        </p:txBody>
      </p:sp>
      <p:pic>
        <p:nvPicPr>
          <p:cNvPr id="7" name="Picture 4"/>
          <p:cNvPicPr>
            <a:picLocks noChangeAspect="1" noChangeArrowheads="1"/>
          </p:cNvPicPr>
          <p:nvPr/>
        </p:nvPicPr>
        <p:blipFill>
          <a:blip r:embed="rId4"/>
          <a:srcRect/>
          <a:stretch>
            <a:fillRect/>
          </a:stretch>
        </p:blipFill>
        <p:spPr bwMode="auto">
          <a:xfrm>
            <a:off x="-457200" y="-457200"/>
            <a:ext cx="1587" cy="1587"/>
          </a:xfrm>
          <a:prstGeom prst="rect">
            <a:avLst/>
          </a:prstGeom>
          <a:noFill/>
          <a:ln w="9525">
            <a:noFill/>
            <a:miter lim="800000"/>
            <a:headEnd/>
            <a:tailEnd/>
          </a:ln>
        </p:spPr>
      </p:pic>
      <p:sp>
        <p:nvSpPr>
          <p:cNvPr id="8" name="Text Box 5"/>
          <p:cNvSpPr txBox="1">
            <a:spLocks noChangeArrowheads="1"/>
          </p:cNvSpPr>
          <p:nvPr/>
        </p:nvSpPr>
        <p:spPr bwMode="auto">
          <a:xfrm>
            <a:off x="4249271" y="6418730"/>
            <a:ext cx="1124026" cy="276999"/>
          </a:xfrm>
          <a:prstGeom prst="rect">
            <a:avLst/>
          </a:prstGeom>
          <a:noFill/>
          <a:ln w="9525">
            <a:noFill/>
            <a:miter lim="800000"/>
            <a:headEnd/>
            <a:tailEnd/>
          </a:ln>
        </p:spPr>
        <p:txBody>
          <a:bodyPr wrap="none">
            <a:spAutoFit/>
          </a:bodyPr>
          <a:lstStyle/>
          <a:p>
            <a:pPr eaLnBrk="0" hangingPunct="0">
              <a:spcBef>
                <a:spcPct val="50000"/>
              </a:spcBef>
            </a:pPr>
            <a:r>
              <a:rPr lang="en-CA" sz="1200" b="1" dirty="0">
                <a:latin typeface="Arial" panose="020B0604020202020204" pitchFamily="34" charset="0"/>
                <a:cs typeface="Arial" panose="020B0604020202020204" pitchFamily="34" charset="0"/>
              </a:rPr>
              <a:t>7.5H x 12.5W</a:t>
            </a:r>
            <a:endParaRPr lang="en-US" sz="1200" b="1" dirty="0">
              <a:latin typeface="Arial" panose="020B0604020202020204" pitchFamily="34" charset="0"/>
              <a:cs typeface="Arial" panose="020B0604020202020204" pitchFamily="34" charset="0"/>
            </a:endParaRPr>
          </a:p>
        </p:txBody>
      </p:sp>
      <p:sp>
        <p:nvSpPr>
          <p:cNvPr id="9" name="TextBox 1"/>
          <p:cNvSpPr txBox="1">
            <a:spLocks noChangeArrowheads="1"/>
          </p:cNvSpPr>
          <p:nvPr/>
        </p:nvSpPr>
        <p:spPr bwMode="auto">
          <a:xfrm>
            <a:off x="5203825" y="1752600"/>
            <a:ext cx="3390031" cy="523220"/>
          </a:xfrm>
          <a:prstGeom prst="rect">
            <a:avLst/>
          </a:prstGeom>
          <a:noFill/>
          <a:ln w="9525">
            <a:noFill/>
            <a:miter lim="800000"/>
            <a:headEnd/>
            <a:tailEnd/>
          </a:ln>
        </p:spPr>
        <p:txBody>
          <a:bodyPr wrap="none">
            <a:spAutoFit/>
          </a:bodyPr>
          <a:lstStyle/>
          <a:p>
            <a:r>
              <a:rPr lang="en-CA" sz="1400" b="1" i="1" dirty="0">
                <a:solidFill>
                  <a:srgbClr val="CC0099"/>
                </a:solidFill>
              </a:rPr>
              <a:t>Maps generated by Environment Canada – </a:t>
            </a:r>
          </a:p>
          <a:p>
            <a:r>
              <a:rPr lang="en-CA" sz="1400" b="1" i="1" dirty="0">
                <a:solidFill>
                  <a:srgbClr val="CC0099"/>
                </a:solidFill>
              </a:rPr>
              <a:t>Meteorological Service of Canada</a:t>
            </a:r>
          </a:p>
        </p:txBody>
      </p:sp>
      <p:sp>
        <p:nvSpPr>
          <p:cNvPr id="10" name="TextBox 1"/>
          <p:cNvSpPr txBox="1">
            <a:spLocks noChangeArrowheads="1"/>
          </p:cNvSpPr>
          <p:nvPr/>
        </p:nvSpPr>
        <p:spPr bwMode="auto">
          <a:xfrm>
            <a:off x="5286413" y="2420850"/>
            <a:ext cx="2802434" cy="307777"/>
          </a:xfrm>
          <a:prstGeom prst="rect">
            <a:avLst/>
          </a:prstGeom>
          <a:noFill/>
          <a:ln w="9525">
            <a:noFill/>
            <a:miter lim="800000"/>
            <a:headEnd/>
            <a:tailEnd/>
          </a:ln>
        </p:spPr>
        <p:txBody>
          <a:bodyPr wrap="none">
            <a:spAutoFit/>
          </a:bodyPr>
          <a:lstStyle/>
          <a:p>
            <a:r>
              <a:rPr lang="en-CA" sz="1400" b="1" i="1" dirty="0">
                <a:solidFill>
                  <a:srgbClr val="CC0099"/>
                </a:solidFill>
              </a:rPr>
              <a:t>Lightning area time coverage index</a:t>
            </a:r>
          </a:p>
        </p:txBody>
      </p:sp>
      <p:sp>
        <p:nvSpPr>
          <p:cNvPr id="11" name="TextBox 1"/>
          <p:cNvSpPr txBox="1">
            <a:spLocks noChangeArrowheads="1"/>
          </p:cNvSpPr>
          <p:nvPr/>
        </p:nvSpPr>
        <p:spPr bwMode="auto">
          <a:xfrm>
            <a:off x="6341636" y="3067874"/>
            <a:ext cx="740908" cy="307777"/>
          </a:xfrm>
          <a:prstGeom prst="rect">
            <a:avLst/>
          </a:prstGeom>
          <a:noFill/>
          <a:ln w="9525">
            <a:noFill/>
            <a:miter lim="800000"/>
            <a:headEnd/>
            <a:tailEnd/>
          </a:ln>
        </p:spPr>
        <p:txBody>
          <a:bodyPr wrap="none">
            <a:spAutoFit/>
          </a:bodyPr>
          <a:lstStyle/>
          <a:p>
            <a:r>
              <a:rPr lang="en-CA" sz="1400" b="1" i="1" dirty="0">
                <a:solidFill>
                  <a:srgbClr val="CC0099"/>
                </a:solidFill>
              </a:rPr>
              <a:t>Thu pm</a:t>
            </a:r>
          </a:p>
        </p:txBody>
      </p:sp>
      <p:sp>
        <p:nvSpPr>
          <p:cNvPr id="12" name="TextBox 1"/>
          <p:cNvSpPr txBox="1">
            <a:spLocks noChangeArrowheads="1"/>
          </p:cNvSpPr>
          <p:nvPr/>
        </p:nvSpPr>
        <p:spPr bwMode="auto">
          <a:xfrm>
            <a:off x="4884924" y="1117935"/>
            <a:ext cx="802977" cy="307777"/>
          </a:xfrm>
          <a:prstGeom prst="rect">
            <a:avLst/>
          </a:prstGeom>
          <a:noFill/>
          <a:ln w="9525">
            <a:noFill/>
            <a:miter lim="800000"/>
            <a:headEnd/>
            <a:tailEnd/>
          </a:ln>
        </p:spPr>
        <p:txBody>
          <a:bodyPr wrap="none">
            <a:spAutoFit/>
          </a:bodyPr>
          <a:lstStyle/>
          <a:p>
            <a:r>
              <a:rPr lang="en-CA" sz="1400" b="1" i="1" dirty="0">
                <a:solidFill>
                  <a:srgbClr val="CC0099"/>
                </a:solidFill>
              </a:rPr>
              <a:t>Wed pm</a:t>
            </a:r>
          </a:p>
        </p:txBody>
      </p:sp>
      <p:sp>
        <p:nvSpPr>
          <p:cNvPr id="13" name="TextBox 12"/>
          <p:cNvSpPr txBox="1">
            <a:spLocks noChangeArrowheads="1"/>
          </p:cNvSpPr>
          <p:nvPr/>
        </p:nvSpPr>
        <p:spPr bwMode="auto">
          <a:xfrm>
            <a:off x="1869923" y="702000"/>
            <a:ext cx="5294077" cy="147733"/>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defPPr>
              <a:defRPr lang="en-US"/>
            </a:defPPr>
            <a:lvl1pPr algn="l" rtl="0" fontAlgn="base">
              <a:spcBef>
                <a:spcPct val="0"/>
              </a:spcBef>
              <a:spcAft>
                <a:spcPct val="0"/>
              </a:spcAft>
              <a:defRPr sz="1200" b="1" kern="1200">
                <a:solidFill>
                  <a:schemeClr val="tx1"/>
                </a:solidFill>
                <a:latin typeface="Arial" charset="0"/>
                <a:ea typeface="+mn-ea"/>
                <a:cs typeface="Arial" charset="0"/>
              </a:defRPr>
            </a:lvl1pPr>
            <a:lvl2pPr marL="457200" algn="l" rtl="0" fontAlgn="base">
              <a:spcBef>
                <a:spcPct val="0"/>
              </a:spcBef>
              <a:spcAft>
                <a:spcPct val="0"/>
              </a:spcAft>
              <a:defRPr sz="1200" b="1" kern="1200">
                <a:solidFill>
                  <a:schemeClr val="tx1"/>
                </a:solidFill>
                <a:latin typeface="Arial" charset="0"/>
                <a:ea typeface="+mn-ea"/>
                <a:cs typeface="Arial" charset="0"/>
              </a:defRPr>
            </a:lvl2pPr>
            <a:lvl3pPr marL="914400" algn="l" rtl="0" fontAlgn="base">
              <a:spcBef>
                <a:spcPct val="0"/>
              </a:spcBef>
              <a:spcAft>
                <a:spcPct val="0"/>
              </a:spcAft>
              <a:defRPr sz="1200" b="1" kern="1200">
                <a:solidFill>
                  <a:schemeClr val="tx1"/>
                </a:solidFill>
                <a:latin typeface="Arial" charset="0"/>
                <a:ea typeface="+mn-ea"/>
                <a:cs typeface="Arial" charset="0"/>
              </a:defRPr>
            </a:lvl3pPr>
            <a:lvl4pPr marL="1371600" algn="l" rtl="0" fontAlgn="base">
              <a:spcBef>
                <a:spcPct val="0"/>
              </a:spcBef>
              <a:spcAft>
                <a:spcPct val="0"/>
              </a:spcAft>
              <a:defRPr sz="1200" b="1" kern="1200">
                <a:solidFill>
                  <a:schemeClr val="tx1"/>
                </a:solidFill>
                <a:latin typeface="Arial" charset="0"/>
                <a:ea typeface="+mn-ea"/>
                <a:cs typeface="Arial" charset="0"/>
              </a:defRPr>
            </a:lvl4pPr>
            <a:lvl5pPr marL="1828800" algn="l" rtl="0" fontAlgn="base">
              <a:spcBef>
                <a:spcPct val="0"/>
              </a:spcBef>
              <a:spcAft>
                <a:spcPct val="0"/>
              </a:spcAft>
              <a:defRPr sz="1200" b="1" kern="1200">
                <a:solidFill>
                  <a:schemeClr val="tx1"/>
                </a:solidFill>
                <a:latin typeface="Arial" charset="0"/>
                <a:ea typeface="+mn-ea"/>
                <a:cs typeface="Arial" charset="0"/>
              </a:defRPr>
            </a:lvl5pPr>
            <a:lvl6pPr marL="2286000" algn="l" defTabSz="914400" rtl="0" eaLnBrk="1" latinLnBrk="0" hangingPunct="1">
              <a:defRPr sz="1200" b="1" kern="1200">
                <a:solidFill>
                  <a:schemeClr val="tx1"/>
                </a:solidFill>
                <a:latin typeface="Arial" charset="0"/>
                <a:ea typeface="+mn-ea"/>
                <a:cs typeface="Arial" charset="0"/>
              </a:defRPr>
            </a:lvl6pPr>
            <a:lvl7pPr marL="2743200" algn="l" defTabSz="914400" rtl="0" eaLnBrk="1" latinLnBrk="0" hangingPunct="1">
              <a:defRPr sz="1200" b="1" kern="1200">
                <a:solidFill>
                  <a:schemeClr val="tx1"/>
                </a:solidFill>
                <a:latin typeface="Arial" charset="0"/>
                <a:ea typeface="+mn-ea"/>
                <a:cs typeface="Arial" charset="0"/>
              </a:defRPr>
            </a:lvl7pPr>
            <a:lvl8pPr marL="3200400" algn="l" defTabSz="914400" rtl="0" eaLnBrk="1" latinLnBrk="0" hangingPunct="1">
              <a:defRPr sz="1200" b="1" kern="1200">
                <a:solidFill>
                  <a:schemeClr val="tx1"/>
                </a:solidFill>
                <a:latin typeface="Arial" charset="0"/>
                <a:ea typeface="+mn-ea"/>
                <a:cs typeface="Arial" charset="0"/>
              </a:defRPr>
            </a:lvl8pPr>
            <a:lvl9pPr marL="3657600" algn="l" defTabSz="914400" rtl="0" eaLnBrk="1" latinLnBrk="0" hangingPunct="1">
              <a:defRPr sz="1200" b="1" kern="1200">
                <a:solidFill>
                  <a:schemeClr val="tx1"/>
                </a:solidFill>
                <a:latin typeface="Arial" charset="0"/>
                <a:ea typeface="+mn-ea"/>
                <a:cs typeface="Arial" charset="0"/>
              </a:defRPr>
            </a:lvl9pPr>
          </a:lstStyle>
          <a:p>
            <a:pPr marL="0" indent="0" algn="ctr" defTabSz="361950" eaLnBrk="1" hangingPunct="1">
              <a:lnSpc>
                <a:spcPct val="80000"/>
              </a:lnSpc>
              <a:buNone/>
            </a:pPr>
            <a:r>
              <a:rPr lang="en-CA" b="0" i="1" u="sng" dirty="0">
                <a:hlinkClick r:id="rId5"/>
              </a:rPr>
              <a:t>https://hpfx.collab.science.gc.ca/~snlw001/billdata1/lightning_forecasts</a:t>
            </a:r>
            <a:r>
              <a:rPr lang="en-CA" b="0" i="1" u="sng" dirty="0"/>
              <a:t> </a:t>
            </a:r>
            <a:endParaRPr lang="en-CA" sz="1200" b="0" i="1" u="sng" kern="0" dirty="0"/>
          </a:p>
        </p:txBody>
      </p:sp>
      <p:pic>
        <p:nvPicPr>
          <p:cNvPr id="3" name="Picture 2">
            <a:extLst>
              <a:ext uri="{FF2B5EF4-FFF2-40B4-BE49-F238E27FC236}">
                <a16:creationId xmlns:a16="http://schemas.microsoft.com/office/drawing/2014/main" id="{8385132D-7302-E558-08CF-871CFBE50C26}"/>
              </a:ext>
            </a:extLst>
          </p:cNvPr>
          <p:cNvPicPr>
            <a:picLocks noChangeAspect="1"/>
          </p:cNvPicPr>
          <p:nvPr/>
        </p:nvPicPr>
        <p:blipFill>
          <a:blip r:embed="rId6"/>
          <a:stretch>
            <a:fillRect/>
          </a:stretch>
        </p:blipFill>
        <p:spPr>
          <a:xfrm>
            <a:off x="501300" y="3719112"/>
            <a:ext cx="3126316" cy="2700000"/>
          </a:xfrm>
          <a:prstGeom prst="rect">
            <a:avLst/>
          </a:prstGeom>
        </p:spPr>
      </p:pic>
      <p:pic>
        <p:nvPicPr>
          <p:cNvPr id="4" name="Picture 3">
            <a:extLst>
              <a:ext uri="{FF2B5EF4-FFF2-40B4-BE49-F238E27FC236}">
                <a16:creationId xmlns:a16="http://schemas.microsoft.com/office/drawing/2014/main" id="{6F1761F5-2C75-ECB4-3780-BAE3690FA4E2}"/>
              </a:ext>
            </a:extLst>
          </p:cNvPr>
          <p:cNvPicPr>
            <a:picLocks noChangeAspect="1"/>
          </p:cNvPicPr>
          <p:nvPr/>
        </p:nvPicPr>
        <p:blipFill>
          <a:blip r:embed="rId7"/>
          <a:stretch>
            <a:fillRect/>
          </a:stretch>
        </p:blipFill>
        <p:spPr>
          <a:xfrm>
            <a:off x="4161153" y="3440605"/>
            <a:ext cx="4644000" cy="2784797"/>
          </a:xfrm>
          <a:prstGeom prst="rect">
            <a:avLst/>
          </a:prstGeom>
        </p:spPr>
      </p:pic>
    </p:spTree>
    <p:extLst>
      <p:ext uri="{BB962C8B-B14F-4D97-AF65-F5344CB8AC3E}">
        <p14:creationId xmlns:p14="http://schemas.microsoft.com/office/powerpoint/2010/main" val="28737060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bwMode="auto">
          <a:xfrm>
            <a:off x="7164000" y="6428602"/>
            <a:ext cx="228600" cy="2772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pic>
        <p:nvPicPr>
          <p:cNvPr id="3" name="Picture 2">
            <a:extLst>
              <a:ext uri="{FF2B5EF4-FFF2-40B4-BE49-F238E27FC236}">
                <a16:creationId xmlns:a16="http://schemas.microsoft.com/office/drawing/2014/main" id="{E54FAB2A-09FC-971B-4CF9-9EAAD42F384E}"/>
              </a:ext>
            </a:extLst>
          </p:cNvPr>
          <p:cNvPicPr>
            <a:picLocks noChangeAspect="1"/>
          </p:cNvPicPr>
          <p:nvPr/>
        </p:nvPicPr>
        <p:blipFill>
          <a:blip r:embed="rId3"/>
          <a:srcRect r="28491"/>
          <a:stretch>
            <a:fillRect/>
          </a:stretch>
        </p:blipFill>
        <p:spPr>
          <a:xfrm>
            <a:off x="310592" y="1315551"/>
            <a:ext cx="4589287" cy="2988000"/>
          </a:xfrm>
          <a:prstGeom prst="rect">
            <a:avLst/>
          </a:prstGeom>
        </p:spPr>
      </p:pic>
      <p:sp>
        <p:nvSpPr>
          <p:cNvPr id="14" name="Rectangle 13"/>
          <p:cNvSpPr/>
          <p:nvPr/>
        </p:nvSpPr>
        <p:spPr bwMode="auto">
          <a:xfrm>
            <a:off x="7092000" y="6352402"/>
            <a:ext cx="228600" cy="277200"/>
          </a:xfrm>
          <a:prstGeom prst="rect">
            <a:avLst/>
          </a:prstGeom>
          <a:solidFill>
            <a:srgbClr val="00B050"/>
          </a:solidFill>
          <a:ln w="254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6" name="Rectangle 2"/>
          <p:cNvSpPr>
            <a:spLocks noGrp="1" noChangeArrowheads="1"/>
          </p:cNvSpPr>
          <p:nvPr>
            <p:ph type="title" idx="4294967295"/>
          </p:nvPr>
        </p:nvSpPr>
        <p:spPr>
          <a:xfrm>
            <a:off x="1187823" y="234000"/>
            <a:ext cx="6858000" cy="430887"/>
          </a:xfrm>
        </p:spPr>
        <p:txBody>
          <a:bodyPr/>
          <a:lstStyle/>
          <a:p>
            <a:pPr algn="ctr" eaLnBrk="1" hangingPunct="1"/>
            <a:r>
              <a:rPr lang="en-CA" sz="2800" dirty="0">
                <a:solidFill>
                  <a:srgbClr val="C00000"/>
                </a:solidFill>
              </a:rPr>
              <a:t>Lightning Forecast</a:t>
            </a:r>
            <a:endParaRPr lang="en-US" sz="2800" dirty="0">
              <a:solidFill>
                <a:srgbClr val="C00000"/>
              </a:solidFill>
            </a:endParaRPr>
          </a:p>
        </p:txBody>
      </p:sp>
      <p:pic>
        <p:nvPicPr>
          <p:cNvPr id="7" name="Picture 4"/>
          <p:cNvPicPr>
            <a:picLocks noChangeAspect="1" noChangeArrowheads="1"/>
          </p:cNvPicPr>
          <p:nvPr/>
        </p:nvPicPr>
        <p:blipFill>
          <a:blip r:embed="rId4"/>
          <a:srcRect/>
          <a:stretch>
            <a:fillRect/>
          </a:stretch>
        </p:blipFill>
        <p:spPr bwMode="auto">
          <a:xfrm>
            <a:off x="-457200" y="-457200"/>
            <a:ext cx="1587" cy="1587"/>
          </a:xfrm>
          <a:prstGeom prst="rect">
            <a:avLst/>
          </a:prstGeom>
          <a:noFill/>
          <a:ln w="9525">
            <a:noFill/>
            <a:miter lim="800000"/>
            <a:headEnd/>
            <a:tailEnd/>
          </a:ln>
        </p:spPr>
      </p:pic>
      <p:sp>
        <p:nvSpPr>
          <p:cNvPr id="8" name="Text Box 5"/>
          <p:cNvSpPr txBox="1">
            <a:spLocks noChangeArrowheads="1"/>
          </p:cNvSpPr>
          <p:nvPr/>
        </p:nvSpPr>
        <p:spPr bwMode="auto">
          <a:xfrm>
            <a:off x="4249271" y="6418730"/>
            <a:ext cx="995785" cy="276999"/>
          </a:xfrm>
          <a:prstGeom prst="rect">
            <a:avLst/>
          </a:prstGeom>
          <a:noFill/>
          <a:ln w="9525">
            <a:noFill/>
            <a:miter lim="800000"/>
            <a:headEnd/>
            <a:tailEnd/>
          </a:ln>
        </p:spPr>
        <p:txBody>
          <a:bodyPr wrap="none">
            <a:spAutoFit/>
          </a:bodyPr>
          <a:lstStyle/>
          <a:p>
            <a:pPr eaLnBrk="0" hangingPunct="0">
              <a:spcBef>
                <a:spcPct val="50000"/>
              </a:spcBef>
            </a:pPr>
            <a:r>
              <a:rPr lang="en-CA" sz="1200" b="1" dirty="0">
                <a:latin typeface="Arial" panose="020B0604020202020204" pitchFamily="34" charset="0"/>
                <a:cs typeface="Arial" panose="020B0604020202020204" pitchFamily="34" charset="0"/>
              </a:rPr>
              <a:t>6.8H x 14W</a:t>
            </a:r>
            <a:endParaRPr lang="en-US" sz="1200" b="1" dirty="0">
              <a:latin typeface="Arial" panose="020B0604020202020204" pitchFamily="34" charset="0"/>
              <a:cs typeface="Arial" panose="020B0604020202020204" pitchFamily="34" charset="0"/>
            </a:endParaRPr>
          </a:p>
        </p:txBody>
      </p:sp>
      <p:sp>
        <p:nvSpPr>
          <p:cNvPr id="9" name="TextBox 1"/>
          <p:cNvSpPr txBox="1">
            <a:spLocks noChangeArrowheads="1"/>
          </p:cNvSpPr>
          <p:nvPr/>
        </p:nvSpPr>
        <p:spPr bwMode="auto">
          <a:xfrm>
            <a:off x="5555919" y="1449791"/>
            <a:ext cx="3390031" cy="523220"/>
          </a:xfrm>
          <a:prstGeom prst="rect">
            <a:avLst/>
          </a:prstGeom>
          <a:noFill/>
          <a:ln w="9525">
            <a:noFill/>
            <a:miter lim="800000"/>
            <a:headEnd/>
            <a:tailEnd/>
          </a:ln>
        </p:spPr>
        <p:txBody>
          <a:bodyPr wrap="none">
            <a:spAutoFit/>
          </a:bodyPr>
          <a:lstStyle/>
          <a:p>
            <a:r>
              <a:rPr lang="en-CA" sz="1400" b="1" i="1" dirty="0"/>
              <a:t>Maps generated by Environment Canada – </a:t>
            </a:r>
          </a:p>
          <a:p>
            <a:r>
              <a:rPr lang="en-CA" sz="1400" b="1" i="1" dirty="0"/>
              <a:t>Meteorological Service of Canada</a:t>
            </a:r>
          </a:p>
        </p:txBody>
      </p:sp>
      <p:sp>
        <p:nvSpPr>
          <p:cNvPr id="13" name="TextBox 12"/>
          <p:cNvSpPr txBox="1">
            <a:spLocks noChangeArrowheads="1"/>
          </p:cNvSpPr>
          <p:nvPr/>
        </p:nvSpPr>
        <p:spPr bwMode="auto">
          <a:xfrm>
            <a:off x="2605236" y="702000"/>
            <a:ext cx="3933529" cy="147733"/>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defPPr>
              <a:defRPr lang="en-US"/>
            </a:defPPr>
            <a:lvl1pPr algn="l" rtl="0" fontAlgn="base">
              <a:spcBef>
                <a:spcPct val="0"/>
              </a:spcBef>
              <a:spcAft>
                <a:spcPct val="0"/>
              </a:spcAft>
              <a:defRPr sz="1200" b="1" kern="1200">
                <a:solidFill>
                  <a:schemeClr val="tx1"/>
                </a:solidFill>
                <a:latin typeface="Arial" charset="0"/>
                <a:ea typeface="+mn-ea"/>
                <a:cs typeface="Arial" charset="0"/>
              </a:defRPr>
            </a:lvl1pPr>
            <a:lvl2pPr marL="457200" algn="l" rtl="0" fontAlgn="base">
              <a:spcBef>
                <a:spcPct val="0"/>
              </a:spcBef>
              <a:spcAft>
                <a:spcPct val="0"/>
              </a:spcAft>
              <a:defRPr sz="1200" b="1" kern="1200">
                <a:solidFill>
                  <a:schemeClr val="tx1"/>
                </a:solidFill>
                <a:latin typeface="Arial" charset="0"/>
                <a:ea typeface="+mn-ea"/>
                <a:cs typeface="Arial" charset="0"/>
              </a:defRPr>
            </a:lvl2pPr>
            <a:lvl3pPr marL="914400" algn="l" rtl="0" fontAlgn="base">
              <a:spcBef>
                <a:spcPct val="0"/>
              </a:spcBef>
              <a:spcAft>
                <a:spcPct val="0"/>
              </a:spcAft>
              <a:defRPr sz="1200" b="1" kern="1200">
                <a:solidFill>
                  <a:schemeClr val="tx1"/>
                </a:solidFill>
                <a:latin typeface="Arial" charset="0"/>
                <a:ea typeface="+mn-ea"/>
                <a:cs typeface="Arial" charset="0"/>
              </a:defRPr>
            </a:lvl3pPr>
            <a:lvl4pPr marL="1371600" algn="l" rtl="0" fontAlgn="base">
              <a:spcBef>
                <a:spcPct val="0"/>
              </a:spcBef>
              <a:spcAft>
                <a:spcPct val="0"/>
              </a:spcAft>
              <a:defRPr sz="1200" b="1" kern="1200">
                <a:solidFill>
                  <a:schemeClr val="tx1"/>
                </a:solidFill>
                <a:latin typeface="Arial" charset="0"/>
                <a:ea typeface="+mn-ea"/>
                <a:cs typeface="Arial" charset="0"/>
              </a:defRPr>
            </a:lvl4pPr>
            <a:lvl5pPr marL="1828800" algn="l" rtl="0" fontAlgn="base">
              <a:spcBef>
                <a:spcPct val="0"/>
              </a:spcBef>
              <a:spcAft>
                <a:spcPct val="0"/>
              </a:spcAft>
              <a:defRPr sz="1200" b="1" kern="1200">
                <a:solidFill>
                  <a:schemeClr val="tx1"/>
                </a:solidFill>
                <a:latin typeface="Arial" charset="0"/>
                <a:ea typeface="+mn-ea"/>
                <a:cs typeface="Arial" charset="0"/>
              </a:defRPr>
            </a:lvl5pPr>
            <a:lvl6pPr marL="2286000" algn="l" defTabSz="914400" rtl="0" eaLnBrk="1" latinLnBrk="0" hangingPunct="1">
              <a:defRPr sz="1200" b="1" kern="1200">
                <a:solidFill>
                  <a:schemeClr val="tx1"/>
                </a:solidFill>
                <a:latin typeface="Arial" charset="0"/>
                <a:ea typeface="+mn-ea"/>
                <a:cs typeface="Arial" charset="0"/>
              </a:defRPr>
            </a:lvl6pPr>
            <a:lvl7pPr marL="2743200" algn="l" defTabSz="914400" rtl="0" eaLnBrk="1" latinLnBrk="0" hangingPunct="1">
              <a:defRPr sz="1200" b="1" kern="1200">
                <a:solidFill>
                  <a:schemeClr val="tx1"/>
                </a:solidFill>
                <a:latin typeface="Arial" charset="0"/>
                <a:ea typeface="+mn-ea"/>
                <a:cs typeface="Arial" charset="0"/>
              </a:defRPr>
            </a:lvl7pPr>
            <a:lvl8pPr marL="3200400" algn="l" defTabSz="914400" rtl="0" eaLnBrk="1" latinLnBrk="0" hangingPunct="1">
              <a:defRPr sz="1200" b="1" kern="1200">
                <a:solidFill>
                  <a:schemeClr val="tx1"/>
                </a:solidFill>
                <a:latin typeface="Arial" charset="0"/>
                <a:ea typeface="+mn-ea"/>
                <a:cs typeface="Arial" charset="0"/>
              </a:defRPr>
            </a:lvl8pPr>
            <a:lvl9pPr marL="3657600" algn="l" defTabSz="914400" rtl="0" eaLnBrk="1" latinLnBrk="0" hangingPunct="1">
              <a:defRPr sz="1200" b="1" kern="1200">
                <a:solidFill>
                  <a:schemeClr val="tx1"/>
                </a:solidFill>
                <a:latin typeface="Arial" charset="0"/>
                <a:ea typeface="+mn-ea"/>
                <a:cs typeface="Arial" charset="0"/>
              </a:defRPr>
            </a:lvl9pPr>
          </a:lstStyle>
          <a:p>
            <a:pPr marL="0" indent="0" algn="ctr" defTabSz="361950" eaLnBrk="1" hangingPunct="1">
              <a:lnSpc>
                <a:spcPct val="80000"/>
              </a:lnSpc>
              <a:buNone/>
            </a:pPr>
            <a:r>
              <a:rPr lang="en-CA" sz="1200" b="0" i="1" u="sng" dirty="0">
                <a:hlinkClick r:id="rId5" action="ppaction://hlinkfile"/>
              </a:rPr>
              <a:t>\\</a:t>
            </a:r>
            <a:r>
              <a:rPr lang="en-CA" dirty="0">
                <a:hlinkClick r:id="rId6"/>
              </a:rPr>
              <a:t>MSC </a:t>
            </a:r>
            <a:r>
              <a:rPr lang="en-CA" dirty="0" err="1">
                <a:hlinkClick r:id="rId6"/>
              </a:rPr>
              <a:t>AniMet</a:t>
            </a:r>
            <a:endParaRPr lang="en-CA" sz="1200" b="0" i="1" kern="0" dirty="0"/>
          </a:p>
        </p:txBody>
      </p:sp>
      <p:sp>
        <p:nvSpPr>
          <p:cNvPr id="19" name="Text Box 5">
            <a:extLst>
              <a:ext uri="{FF2B5EF4-FFF2-40B4-BE49-F238E27FC236}">
                <a16:creationId xmlns:a16="http://schemas.microsoft.com/office/drawing/2014/main" id="{290A2D90-8355-6AB6-8CC3-414207FE2DCB}"/>
              </a:ext>
            </a:extLst>
          </p:cNvPr>
          <p:cNvSpPr txBox="1">
            <a:spLocks noChangeArrowheads="1"/>
          </p:cNvSpPr>
          <p:nvPr/>
        </p:nvSpPr>
        <p:spPr bwMode="auto">
          <a:xfrm>
            <a:off x="5111804" y="2812210"/>
            <a:ext cx="3933529" cy="369332"/>
          </a:xfrm>
          <a:prstGeom prst="rect">
            <a:avLst/>
          </a:prstGeom>
          <a:noFill/>
          <a:ln w="9525">
            <a:noFill/>
            <a:miter lim="800000"/>
            <a:headEnd/>
            <a:tailEnd/>
          </a:ln>
        </p:spPr>
        <p:txBody>
          <a:bodyPr wrap="square">
            <a:spAutoFit/>
          </a:bodyPr>
          <a:lstStyle/>
          <a:p>
            <a:pPr eaLnBrk="0" hangingPunct="0">
              <a:spcBef>
                <a:spcPct val="50000"/>
              </a:spcBef>
            </a:pPr>
            <a:r>
              <a:rPr lang="en-CA" b="1" dirty="0">
                <a:solidFill>
                  <a:srgbClr val="CC00CC"/>
                </a:solidFill>
              </a:rPr>
              <a:t>Sun Aug 24 6pm MDT, </a:t>
            </a:r>
            <a:r>
              <a:rPr lang="en-CA" b="1" dirty="0" err="1">
                <a:solidFill>
                  <a:srgbClr val="CC00CC"/>
                </a:solidFill>
              </a:rPr>
              <a:t>Sfc</a:t>
            </a:r>
            <a:r>
              <a:rPr lang="en-CA" b="1" dirty="0">
                <a:solidFill>
                  <a:srgbClr val="CC00CC"/>
                </a:solidFill>
              </a:rPr>
              <a:t>-based CAPE</a:t>
            </a:r>
          </a:p>
        </p:txBody>
      </p:sp>
      <p:sp>
        <p:nvSpPr>
          <p:cNvPr id="25" name="Text Box 5">
            <a:extLst>
              <a:ext uri="{FF2B5EF4-FFF2-40B4-BE49-F238E27FC236}">
                <a16:creationId xmlns:a16="http://schemas.microsoft.com/office/drawing/2014/main" id="{A36A24F7-F0E9-E228-3445-75DD7433DFD2}"/>
              </a:ext>
            </a:extLst>
          </p:cNvPr>
          <p:cNvSpPr txBox="1">
            <a:spLocks noChangeArrowheads="1"/>
          </p:cNvSpPr>
          <p:nvPr/>
        </p:nvSpPr>
        <p:spPr bwMode="auto">
          <a:xfrm>
            <a:off x="727902" y="951783"/>
            <a:ext cx="3935693" cy="369332"/>
          </a:xfrm>
          <a:prstGeom prst="rect">
            <a:avLst/>
          </a:prstGeom>
          <a:noFill/>
          <a:ln w="9525">
            <a:noFill/>
            <a:miter lim="800000"/>
            <a:headEnd/>
            <a:tailEnd/>
          </a:ln>
        </p:spPr>
        <p:txBody>
          <a:bodyPr wrap="none">
            <a:spAutoFit/>
          </a:bodyPr>
          <a:lstStyle/>
          <a:p>
            <a:pPr eaLnBrk="0" hangingPunct="0">
              <a:spcBef>
                <a:spcPct val="50000"/>
              </a:spcBef>
            </a:pPr>
            <a:r>
              <a:rPr lang="en-CA" b="1" dirty="0">
                <a:solidFill>
                  <a:srgbClr val="CC00CC"/>
                </a:solidFill>
              </a:rPr>
              <a:t>Wed Aug 20 6pm MDT, </a:t>
            </a:r>
            <a:r>
              <a:rPr lang="en-CA" b="1" dirty="0" err="1">
                <a:solidFill>
                  <a:srgbClr val="CC00CC"/>
                </a:solidFill>
              </a:rPr>
              <a:t>Sfc</a:t>
            </a:r>
            <a:r>
              <a:rPr lang="en-CA" b="1" dirty="0">
                <a:solidFill>
                  <a:srgbClr val="CC00CC"/>
                </a:solidFill>
              </a:rPr>
              <a:t>-based CAPE</a:t>
            </a:r>
          </a:p>
        </p:txBody>
      </p:sp>
      <p:pic>
        <p:nvPicPr>
          <p:cNvPr id="5" name="Picture 4">
            <a:extLst>
              <a:ext uri="{FF2B5EF4-FFF2-40B4-BE49-F238E27FC236}">
                <a16:creationId xmlns:a16="http://schemas.microsoft.com/office/drawing/2014/main" id="{DA350C24-B95B-913C-2BF0-DD7589B4A4A7}"/>
              </a:ext>
            </a:extLst>
          </p:cNvPr>
          <p:cNvPicPr>
            <a:picLocks noChangeAspect="1"/>
          </p:cNvPicPr>
          <p:nvPr/>
        </p:nvPicPr>
        <p:blipFill>
          <a:blip r:embed="rId7"/>
          <a:stretch>
            <a:fillRect/>
          </a:stretch>
        </p:blipFill>
        <p:spPr>
          <a:xfrm>
            <a:off x="4427000" y="3198488"/>
            <a:ext cx="4590000" cy="2950714"/>
          </a:xfrm>
          <a:prstGeom prst="rect">
            <a:avLst/>
          </a:prstGeom>
        </p:spPr>
      </p:pic>
    </p:spTree>
    <p:extLst>
      <p:ext uri="{BB962C8B-B14F-4D97-AF65-F5344CB8AC3E}">
        <p14:creationId xmlns:p14="http://schemas.microsoft.com/office/powerpoint/2010/main" val="39050814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65FA4CE-0D87-8E40-2DF7-0FC80AC997A4}"/>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7D7A4E98-44AE-83A7-DFEE-CEE692F904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60000">
            <a:off x="920364" y="1210891"/>
            <a:ext cx="3360790" cy="2791327"/>
          </a:xfrm>
          <a:prstGeom prst="rect">
            <a:avLst/>
          </a:prstGeom>
        </p:spPr>
      </p:pic>
      <p:pic>
        <p:nvPicPr>
          <p:cNvPr id="30" name="Picture 29">
            <a:extLst>
              <a:ext uri="{FF2B5EF4-FFF2-40B4-BE49-F238E27FC236}">
                <a16:creationId xmlns:a16="http://schemas.microsoft.com/office/drawing/2014/main" id="{D7797BA2-835E-2758-C758-B5862F5244E4}"/>
              </a:ext>
            </a:extLst>
          </p:cNvPr>
          <p:cNvPicPr>
            <a:picLocks noChangeAspect="1"/>
          </p:cNvPicPr>
          <p:nvPr/>
        </p:nvPicPr>
        <p:blipFill>
          <a:blip r:embed="rId4"/>
          <a:srcRect l="25491" t="11379" r="19941" b="40315"/>
          <a:stretch>
            <a:fillRect/>
          </a:stretch>
        </p:blipFill>
        <p:spPr>
          <a:xfrm>
            <a:off x="33316" y="1539142"/>
            <a:ext cx="4513434" cy="3575838"/>
          </a:xfrm>
          <a:prstGeom prst="rect">
            <a:avLst/>
          </a:prstGeom>
        </p:spPr>
      </p:pic>
      <p:sp>
        <p:nvSpPr>
          <p:cNvPr id="16" name="Rectangle 15">
            <a:extLst>
              <a:ext uri="{FF2B5EF4-FFF2-40B4-BE49-F238E27FC236}">
                <a16:creationId xmlns:a16="http://schemas.microsoft.com/office/drawing/2014/main" id="{64B28F38-9800-2C34-AC79-68F6FDA5C441}"/>
              </a:ext>
            </a:extLst>
          </p:cNvPr>
          <p:cNvSpPr/>
          <p:nvPr/>
        </p:nvSpPr>
        <p:spPr bwMode="auto">
          <a:xfrm>
            <a:off x="7092000" y="6352402"/>
            <a:ext cx="228600" cy="277200"/>
          </a:xfrm>
          <a:prstGeom prst="rect">
            <a:avLst/>
          </a:prstGeom>
          <a:solidFill>
            <a:srgbClr val="00B050"/>
          </a:solidFill>
          <a:ln w="254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17" name="Rectangle 16">
            <a:extLst>
              <a:ext uri="{FF2B5EF4-FFF2-40B4-BE49-F238E27FC236}">
                <a16:creationId xmlns:a16="http://schemas.microsoft.com/office/drawing/2014/main" id="{2C0E73AA-C37A-EFF4-0176-4C2E199E47DF}"/>
              </a:ext>
            </a:extLst>
          </p:cNvPr>
          <p:cNvSpPr/>
          <p:nvPr/>
        </p:nvSpPr>
        <p:spPr bwMode="auto">
          <a:xfrm>
            <a:off x="7164000" y="6428602"/>
            <a:ext cx="228600" cy="2772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6" name="Rectangle 2">
            <a:extLst>
              <a:ext uri="{FF2B5EF4-FFF2-40B4-BE49-F238E27FC236}">
                <a16:creationId xmlns:a16="http://schemas.microsoft.com/office/drawing/2014/main" id="{BCDB7483-1294-228F-BA2D-7168E6FDDAAC}"/>
              </a:ext>
            </a:extLst>
          </p:cNvPr>
          <p:cNvSpPr txBox="1">
            <a:spLocks noChangeArrowheads="1"/>
          </p:cNvSpPr>
          <p:nvPr/>
        </p:nvSpPr>
        <p:spPr bwMode="auto">
          <a:xfrm>
            <a:off x="1577790" y="234000"/>
            <a:ext cx="60198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342891" rtl="0" eaLnBrk="0" fontAlgn="base" hangingPunct="0">
              <a:spcBef>
                <a:spcPct val="0"/>
              </a:spcBef>
              <a:spcAft>
                <a:spcPct val="0"/>
              </a:spcAft>
              <a:defRPr sz="2700" b="1" kern="1200">
                <a:solidFill>
                  <a:srgbClr val="306120"/>
                </a:solidFill>
                <a:latin typeface="Myriad Pro"/>
                <a:ea typeface="Myriad Pro"/>
                <a:cs typeface="Myriad Pro"/>
              </a:defRPr>
            </a:lvl1pPr>
            <a:lvl2pPr algn="l" defTabSz="342891" rtl="0" eaLnBrk="0" fontAlgn="base" hangingPunct="0">
              <a:spcBef>
                <a:spcPct val="0"/>
              </a:spcBef>
              <a:spcAft>
                <a:spcPct val="0"/>
              </a:spcAft>
              <a:defRPr sz="2700" b="1">
                <a:solidFill>
                  <a:srgbClr val="306120"/>
                </a:solidFill>
                <a:latin typeface="Myriad Pro"/>
                <a:ea typeface="Myriad Pro"/>
                <a:cs typeface="Myriad Pro"/>
              </a:defRPr>
            </a:lvl2pPr>
            <a:lvl3pPr algn="l" defTabSz="342891" rtl="0" eaLnBrk="0" fontAlgn="base" hangingPunct="0">
              <a:spcBef>
                <a:spcPct val="0"/>
              </a:spcBef>
              <a:spcAft>
                <a:spcPct val="0"/>
              </a:spcAft>
              <a:defRPr sz="2700" b="1">
                <a:solidFill>
                  <a:srgbClr val="306120"/>
                </a:solidFill>
                <a:latin typeface="Myriad Pro"/>
                <a:ea typeface="Myriad Pro"/>
                <a:cs typeface="Myriad Pro"/>
              </a:defRPr>
            </a:lvl3pPr>
            <a:lvl4pPr algn="l" defTabSz="342891" rtl="0" eaLnBrk="0" fontAlgn="base" hangingPunct="0">
              <a:spcBef>
                <a:spcPct val="0"/>
              </a:spcBef>
              <a:spcAft>
                <a:spcPct val="0"/>
              </a:spcAft>
              <a:defRPr sz="2700" b="1">
                <a:solidFill>
                  <a:srgbClr val="306120"/>
                </a:solidFill>
                <a:latin typeface="Myriad Pro"/>
                <a:ea typeface="Myriad Pro"/>
                <a:cs typeface="Myriad Pro"/>
              </a:defRPr>
            </a:lvl4pPr>
            <a:lvl5pPr algn="l" defTabSz="342891" rtl="0" eaLnBrk="0" fontAlgn="base" hangingPunct="0">
              <a:spcBef>
                <a:spcPct val="0"/>
              </a:spcBef>
              <a:spcAft>
                <a:spcPct val="0"/>
              </a:spcAft>
              <a:defRPr sz="2700" b="1">
                <a:solidFill>
                  <a:srgbClr val="306120"/>
                </a:solidFill>
                <a:latin typeface="Myriad Pro"/>
                <a:ea typeface="Myriad Pro"/>
                <a:cs typeface="Myriad Pro"/>
              </a:defRPr>
            </a:lvl5pPr>
            <a:lvl6pPr marL="342891" algn="l" defTabSz="342891" rtl="0" fontAlgn="base">
              <a:spcBef>
                <a:spcPct val="0"/>
              </a:spcBef>
              <a:spcAft>
                <a:spcPct val="0"/>
              </a:spcAft>
              <a:defRPr sz="2700" b="1">
                <a:solidFill>
                  <a:srgbClr val="306120"/>
                </a:solidFill>
                <a:latin typeface="Myriad Pro"/>
                <a:ea typeface="Myriad Pro"/>
                <a:cs typeface="Myriad Pro"/>
              </a:defRPr>
            </a:lvl6pPr>
            <a:lvl7pPr marL="685783" algn="l" defTabSz="342891" rtl="0" fontAlgn="base">
              <a:spcBef>
                <a:spcPct val="0"/>
              </a:spcBef>
              <a:spcAft>
                <a:spcPct val="0"/>
              </a:spcAft>
              <a:defRPr sz="2700" b="1">
                <a:solidFill>
                  <a:srgbClr val="306120"/>
                </a:solidFill>
                <a:latin typeface="Myriad Pro"/>
                <a:ea typeface="Myriad Pro"/>
                <a:cs typeface="Myriad Pro"/>
              </a:defRPr>
            </a:lvl7pPr>
            <a:lvl8pPr marL="1028674" algn="l" defTabSz="342891" rtl="0" fontAlgn="base">
              <a:spcBef>
                <a:spcPct val="0"/>
              </a:spcBef>
              <a:spcAft>
                <a:spcPct val="0"/>
              </a:spcAft>
              <a:defRPr sz="2700" b="1">
                <a:solidFill>
                  <a:srgbClr val="306120"/>
                </a:solidFill>
                <a:latin typeface="Myriad Pro"/>
                <a:ea typeface="Myriad Pro"/>
                <a:cs typeface="Myriad Pro"/>
              </a:defRPr>
            </a:lvl8pPr>
            <a:lvl9pPr marL="1371566" algn="l" defTabSz="342891" rtl="0" fontAlgn="base">
              <a:spcBef>
                <a:spcPct val="0"/>
              </a:spcBef>
              <a:spcAft>
                <a:spcPct val="0"/>
              </a:spcAft>
              <a:defRPr sz="2700" b="1">
                <a:solidFill>
                  <a:srgbClr val="306120"/>
                </a:solidFill>
                <a:latin typeface="Myriad Pro"/>
                <a:ea typeface="Myriad Pro"/>
                <a:cs typeface="Myriad Pro"/>
              </a:defRPr>
            </a:lvl9pPr>
          </a:lstStyle>
          <a:p>
            <a:pPr algn="ctr" eaLnBrk="1" hangingPunct="1"/>
            <a:r>
              <a:rPr lang="en-US" sz="2800" dirty="0">
                <a:solidFill>
                  <a:srgbClr val="C00000"/>
                </a:solidFill>
              </a:rPr>
              <a:t>ECMWF</a:t>
            </a:r>
          </a:p>
        </p:txBody>
      </p:sp>
      <p:pic>
        <p:nvPicPr>
          <p:cNvPr id="7" name="Picture 4">
            <a:extLst>
              <a:ext uri="{FF2B5EF4-FFF2-40B4-BE49-F238E27FC236}">
                <a16:creationId xmlns:a16="http://schemas.microsoft.com/office/drawing/2014/main" id="{21B1311E-5D46-9BEC-7DB1-A29E2E502186}"/>
              </a:ext>
            </a:extLst>
          </p:cNvPr>
          <p:cNvPicPr>
            <a:picLocks noChangeAspect="1" noChangeArrowheads="1"/>
          </p:cNvPicPr>
          <p:nvPr/>
        </p:nvPicPr>
        <p:blipFill>
          <a:blip r:embed="rId5"/>
          <a:srcRect/>
          <a:stretch>
            <a:fillRect/>
          </a:stretch>
        </p:blipFill>
        <p:spPr bwMode="auto">
          <a:xfrm>
            <a:off x="-457200" y="-457200"/>
            <a:ext cx="1587" cy="1587"/>
          </a:xfrm>
          <a:prstGeom prst="rect">
            <a:avLst/>
          </a:prstGeom>
          <a:noFill/>
          <a:ln w="9525">
            <a:noFill/>
            <a:miter lim="800000"/>
            <a:headEnd/>
            <a:tailEnd/>
          </a:ln>
        </p:spPr>
      </p:pic>
      <p:sp>
        <p:nvSpPr>
          <p:cNvPr id="8" name="Text Box 5">
            <a:extLst>
              <a:ext uri="{FF2B5EF4-FFF2-40B4-BE49-F238E27FC236}">
                <a16:creationId xmlns:a16="http://schemas.microsoft.com/office/drawing/2014/main" id="{C5E930B2-553C-9169-D40E-B06F33D6AD6C}"/>
              </a:ext>
            </a:extLst>
          </p:cNvPr>
          <p:cNvSpPr txBox="1">
            <a:spLocks noChangeArrowheads="1"/>
          </p:cNvSpPr>
          <p:nvPr/>
        </p:nvSpPr>
        <p:spPr bwMode="auto">
          <a:xfrm>
            <a:off x="3881713" y="6400800"/>
            <a:ext cx="1794691" cy="307777"/>
          </a:xfrm>
          <a:prstGeom prst="rect">
            <a:avLst/>
          </a:prstGeom>
          <a:noFill/>
          <a:ln w="9525">
            <a:noFill/>
            <a:miter lim="800000"/>
            <a:headEnd/>
            <a:tailEnd/>
          </a:ln>
        </p:spPr>
        <p:txBody>
          <a:bodyPr wrap="square">
            <a:spAutoFit/>
          </a:bodyPr>
          <a:lstStyle/>
          <a:p>
            <a:pPr eaLnBrk="0" hangingPunct="0">
              <a:spcBef>
                <a:spcPct val="50000"/>
              </a:spcBef>
            </a:pPr>
            <a:r>
              <a:rPr lang="en-CA" sz="1400" b="1" dirty="0">
                <a:latin typeface="Arial" panose="020B0604020202020204" pitchFamily="34" charset="0"/>
                <a:cs typeface="Arial" panose="020B0604020202020204" pitchFamily="34" charset="0"/>
              </a:rPr>
              <a:t>each 10H x 12.4W</a:t>
            </a:r>
            <a:endParaRPr lang="en-US" sz="1400" b="1"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D2B6FC44-7588-520E-6438-8A89203422C3}"/>
              </a:ext>
            </a:extLst>
          </p:cNvPr>
          <p:cNvSpPr txBox="1"/>
          <p:nvPr/>
        </p:nvSpPr>
        <p:spPr>
          <a:xfrm>
            <a:off x="3382858" y="3981540"/>
            <a:ext cx="498855" cy="523220"/>
          </a:xfrm>
          <a:prstGeom prst="rect">
            <a:avLst/>
          </a:prstGeom>
          <a:noFill/>
        </p:spPr>
        <p:txBody>
          <a:bodyPr wrap="none" rtlCol="0">
            <a:spAutoFit/>
          </a:bodyPr>
          <a:lstStyle/>
          <a:p>
            <a:r>
              <a:rPr lang="en-CA" sz="2800" b="1" dirty="0">
                <a:solidFill>
                  <a:srgbClr val="C00000"/>
                </a:solidFill>
                <a:latin typeface="Rockwell Extra Bold" panose="02060903040505020403" pitchFamily="18" charset="0"/>
              </a:rPr>
              <a:t>H</a:t>
            </a:r>
          </a:p>
        </p:txBody>
      </p:sp>
      <p:sp>
        <p:nvSpPr>
          <p:cNvPr id="20" name="TextBox 19">
            <a:extLst>
              <a:ext uri="{FF2B5EF4-FFF2-40B4-BE49-F238E27FC236}">
                <a16:creationId xmlns:a16="http://schemas.microsoft.com/office/drawing/2014/main" id="{8CDAC919-7911-B8AC-EED0-2B4C570E1453}"/>
              </a:ext>
            </a:extLst>
          </p:cNvPr>
          <p:cNvSpPr txBox="1"/>
          <p:nvPr/>
        </p:nvSpPr>
        <p:spPr>
          <a:xfrm>
            <a:off x="3883999" y="2837160"/>
            <a:ext cx="434734" cy="523220"/>
          </a:xfrm>
          <a:prstGeom prst="rect">
            <a:avLst/>
          </a:prstGeom>
          <a:noFill/>
        </p:spPr>
        <p:txBody>
          <a:bodyPr wrap="none" rtlCol="0">
            <a:spAutoFit/>
          </a:bodyPr>
          <a:lstStyle/>
          <a:p>
            <a:r>
              <a:rPr lang="en-CA" sz="2800" b="1" dirty="0">
                <a:solidFill>
                  <a:srgbClr val="1EB4FF"/>
                </a:solidFill>
                <a:latin typeface="Rockwell Extra Bold" panose="02060903040505020403" pitchFamily="18" charset="0"/>
              </a:rPr>
              <a:t>L</a:t>
            </a:r>
          </a:p>
        </p:txBody>
      </p:sp>
      <p:pic>
        <p:nvPicPr>
          <p:cNvPr id="19" name="Picture 18">
            <a:extLst>
              <a:ext uri="{FF2B5EF4-FFF2-40B4-BE49-F238E27FC236}">
                <a16:creationId xmlns:a16="http://schemas.microsoft.com/office/drawing/2014/main" id="{B018A3CF-C09E-4ABF-BE2E-EE3F7E8ABA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69537">
            <a:off x="5249919" y="1417440"/>
            <a:ext cx="3426048" cy="2600015"/>
          </a:xfrm>
          <a:prstGeom prst="rect">
            <a:avLst/>
          </a:prstGeom>
        </p:spPr>
      </p:pic>
      <p:sp>
        <p:nvSpPr>
          <p:cNvPr id="21" name="TextBox 20">
            <a:extLst>
              <a:ext uri="{FF2B5EF4-FFF2-40B4-BE49-F238E27FC236}">
                <a16:creationId xmlns:a16="http://schemas.microsoft.com/office/drawing/2014/main" id="{4DBA4B12-6D37-B34D-D085-148DA661CEE9}"/>
              </a:ext>
            </a:extLst>
          </p:cNvPr>
          <p:cNvSpPr txBox="1"/>
          <p:nvPr/>
        </p:nvSpPr>
        <p:spPr>
          <a:xfrm>
            <a:off x="51246" y="4192248"/>
            <a:ext cx="498855" cy="523220"/>
          </a:xfrm>
          <a:prstGeom prst="rect">
            <a:avLst/>
          </a:prstGeom>
          <a:noFill/>
        </p:spPr>
        <p:txBody>
          <a:bodyPr wrap="none" rtlCol="0">
            <a:spAutoFit/>
          </a:bodyPr>
          <a:lstStyle/>
          <a:p>
            <a:r>
              <a:rPr lang="en-CA" sz="2800" b="1" dirty="0">
                <a:solidFill>
                  <a:srgbClr val="C00000"/>
                </a:solidFill>
                <a:latin typeface="Rockwell Extra Bold" panose="02060903040505020403" pitchFamily="18" charset="0"/>
              </a:rPr>
              <a:t>H</a:t>
            </a:r>
          </a:p>
        </p:txBody>
      </p:sp>
      <p:sp>
        <p:nvSpPr>
          <p:cNvPr id="24" name="TextBox 23">
            <a:extLst>
              <a:ext uri="{FF2B5EF4-FFF2-40B4-BE49-F238E27FC236}">
                <a16:creationId xmlns:a16="http://schemas.microsoft.com/office/drawing/2014/main" id="{0A3647D1-39DC-CDFC-80CF-5E368C245344}"/>
              </a:ext>
            </a:extLst>
          </p:cNvPr>
          <p:cNvSpPr txBox="1"/>
          <p:nvPr/>
        </p:nvSpPr>
        <p:spPr>
          <a:xfrm>
            <a:off x="-993345" y="1874841"/>
            <a:ext cx="434734" cy="523220"/>
          </a:xfrm>
          <a:prstGeom prst="rect">
            <a:avLst/>
          </a:prstGeom>
          <a:noFill/>
        </p:spPr>
        <p:txBody>
          <a:bodyPr wrap="none" rtlCol="0">
            <a:spAutoFit/>
          </a:bodyPr>
          <a:lstStyle/>
          <a:p>
            <a:r>
              <a:rPr lang="en-CA" sz="2800" b="1" dirty="0">
                <a:solidFill>
                  <a:srgbClr val="1EB4FF"/>
                </a:solidFill>
                <a:latin typeface="Rockwell Extra Bold" panose="02060903040505020403" pitchFamily="18" charset="0"/>
              </a:rPr>
              <a:t>L</a:t>
            </a:r>
          </a:p>
        </p:txBody>
      </p:sp>
      <p:sp>
        <p:nvSpPr>
          <p:cNvPr id="32" name="TextBox 31">
            <a:extLst>
              <a:ext uri="{FF2B5EF4-FFF2-40B4-BE49-F238E27FC236}">
                <a16:creationId xmlns:a16="http://schemas.microsoft.com/office/drawing/2014/main" id="{98D50CA2-CF59-7EA4-F09B-A944B70E5658}"/>
              </a:ext>
            </a:extLst>
          </p:cNvPr>
          <p:cNvSpPr txBox="1"/>
          <p:nvPr/>
        </p:nvSpPr>
        <p:spPr>
          <a:xfrm>
            <a:off x="6353508" y="3350281"/>
            <a:ext cx="434734" cy="523220"/>
          </a:xfrm>
          <a:prstGeom prst="rect">
            <a:avLst/>
          </a:prstGeom>
          <a:noFill/>
        </p:spPr>
        <p:txBody>
          <a:bodyPr wrap="none" rtlCol="0">
            <a:spAutoFit/>
          </a:bodyPr>
          <a:lstStyle/>
          <a:p>
            <a:r>
              <a:rPr lang="en-CA" sz="2800" b="1" dirty="0">
                <a:solidFill>
                  <a:srgbClr val="1EB4FF"/>
                </a:solidFill>
                <a:latin typeface="Rockwell Extra Bold" panose="02060903040505020403" pitchFamily="18" charset="0"/>
              </a:rPr>
              <a:t>L</a:t>
            </a:r>
          </a:p>
        </p:txBody>
      </p:sp>
      <p:sp>
        <p:nvSpPr>
          <p:cNvPr id="34" name="Rectangle 33">
            <a:extLst>
              <a:ext uri="{FF2B5EF4-FFF2-40B4-BE49-F238E27FC236}">
                <a16:creationId xmlns:a16="http://schemas.microsoft.com/office/drawing/2014/main" id="{3ECC3885-B8C4-4531-D6E6-A7C908B874C3}"/>
              </a:ext>
            </a:extLst>
          </p:cNvPr>
          <p:cNvSpPr/>
          <p:nvPr/>
        </p:nvSpPr>
        <p:spPr bwMode="auto">
          <a:xfrm>
            <a:off x="2407877" y="1096689"/>
            <a:ext cx="4513434" cy="369332"/>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CA" b="1" i="0" u="none" strike="noStrike" cap="none" normalizeH="0" baseline="0" dirty="0">
                <a:ln>
                  <a:noFill/>
                </a:ln>
                <a:solidFill>
                  <a:schemeClr val="tx1"/>
                </a:solidFill>
                <a:effectLst/>
                <a:latin typeface="Arial" panose="020B0604020202020204" pitchFamily="34" charset="0"/>
                <a:cs typeface="Arial" panose="020B0604020202020204" pitchFamily="34" charset="0"/>
              </a:rPr>
              <a:t>t=39h</a:t>
            </a:r>
            <a:r>
              <a:rPr kumimoji="0" lang="en-CA" b="1" i="0" u="none" strike="noStrike" cap="none" normalizeH="0" dirty="0">
                <a:ln>
                  <a:noFill/>
                </a:ln>
                <a:solidFill>
                  <a:schemeClr val="tx1"/>
                </a:solidFill>
                <a:effectLst/>
                <a:latin typeface="Arial" panose="020B0604020202020204" pitchFamily="34" charset="0"/>
                <a:cs typeface="Arial" panose="020B0604020202020204" pitchFamily="34" charset="0"/>
              </a:rPr>
              <a:t> XXXXX</a:t>
            </a:r>
            <a:endParaRPr kumimoji="0" lang="en-CA"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FC5FE178-3086-BE6E-9C9F-5F22298E8408}"/>
              </a:ext>
            </a:extLst>
          </p:cNvPr>
          <p:cNvSpPr txBox="1"/>
          <p:nvPr/>
        </p:nvSpPr>
        <p:spPr>
          <a:xfrm>
            <a:off x="7612956" y="2728134"/>
            <a:ext cx="498855" cy="523220"/>
          </a:xfrm>
          <a:prstGeom prst="rect">
            <a:avLst/>
          </a:prstGeom>
          <a:noFill/>
        </p:spPr>
        <p:txBody>
          <a:bodyPr wrap="none" rtlCol="0">
            <a:spAutoFit/>
          </a:bodyPr>
          <a:lstStyle/>
          <a:p>
            <a:r>
              <a:rPr lang="en-CA" sz="2800" b="1" dirty="0">
                <a:solidFill>
                  <a:srgbClr val="C00000"/>
                </a:solidFill>
                <a:latin typeface="Rockwell Extra Bold" panose="02060903040505020403" pitchFamily="18" charset="0"/>
              </a:rPr>
              <a:t>H</a:t>
            </a:r>
          </a:p>
        </p:txBody>
      </p:sp>
      <p:sp>
        <p:nvSpPr>
          <p:cNvPr id="4" name="TextBox 3">
            <a:extLst>
              <a:ext uri="{FF2B5EF4-FFF2-40B4-BE49-F238E27FC236}">
                <a16:creationId xmlns:a16="http://schemas.microsoft.com/office/drawing/2014/main" id="{87855708-D971-7C93-0F28-C7766AF807B3}"/>
              </a:ext>
            </a:extLst>
          </p:cNvPr>
          <p:cNvSpPr txBox="1"/>
          <p:nvPr/>
        </p:nvSpPr>
        <p:spPr>
          <a:xfrm>
            <a:off x="5145332" y="2164499"/>
            <a:ext cx="434734" cy="523220"/>
          </a:xfrm>
          <a:prstGeom prst="rect">
            <a:avLst/>
          </a:prstGeom>
          <a:noFill/>
        </p:spPr>
        <p:txBody>
          <a:bodyPr wrap="none" rtlCol="0">
            <a:spAutoFit/>
          </a:bodyPr>
          <a:lstStyle/>
          <a:p>
            <a:r>
              <a:rPr lang="en-CA" sz="2800" b="1" dirty="0">
                <a:solidFill>
                  <a:srgbClr val="1EB4FF"/>
                </a:solidFill>
                <a:latin typeface="Rockwell Extra Bold" panose="02060903040505020403" pitchFamily="18" charset="0"/>
              </a:rPr>
              <a:t>L</a:t>
            </a:r>
          </a:p>
        </p:txBody>
      </p:sp>
      <p:sp>
        <p:nvSpPr>
          <p:cNvPr id="12" name="TextBox 11">
            <a:extLst>
              <a:ext uri="{FF2B5EF4-FFF2-40B4-BE49-F238E27FC236}">
                <a16:creationId xmlns:a16="http://schemas.microsoft.com/office/drawing/2014/main" id="{A3567193-5A26-6869-A6F0-3D4CFA31DC8C}"/>
              </a:ext>
            </a:extLst>
          </p:cNvPr>
          <p:cNvSpPr txBox="1"/>
          <p:nvPr/>
        </p:nvSpPr>
        <p:spPr>
          <a:xfrm>
            <a:off x="247616" y="2463289"/>
            <a:ext cx="434734" cy="523220"/>
          </a:xfrm>
          <a:prstGeom prst="rect">
            <a:avLst/>
          </a:prstGeom>
          <a:noFill/>
        </p:spPr>
        <p:txBody>
          <a:bodyPr wrap="none" rtlCol="0">
            <a:spAutoFit/>
          </a:bodyPr>
          <a:lstStyle/>
          <a:p>
            <a:r>
              <a:rPr lang="en-CA" sz="2800" b="1" dirty="0">
                <a:solidFill>
                  <a:srgbClr val="1EB4FF"/>
                </a:solidFill>
                <a:latin typeface="Rockwell Extra Bold" panose="02060903040505020403" pitchFamily="18" charset="0"/>
              </a:rPr>
              <a:t>L</a:t>
            </a:r>
          </a:p>
        </p:txBody>
      </p:sp>
      <p:sp>
        <p:nvSpPr>
          <p:cNvPr id="14" name="TextBox 13">
            <a:extLst>
              <a:ext uri="{FF2B5EF4-FFF2-40B4-BE49-F238E27FC236}">
                <a16:creationId xmlns:a16="http://schemas.microsoft.com/office/drawing/2014/main" id="{C0309C81-E2B0-7C08-583E-3A345BDD77DD}"/>
              </a:ext>
            </a:extLst>
          </p:cNvPr>
          <p:cNvSpPr txBox="1"/>
          <p:nvPr/>
        </p:nvSpPr>
        <p:spPr>
          <a:xfrm>
            <a:off x="7364524" y="3355242"/>
            <a:ext cx="434734" cy="523220"/>
          </a:xfrm>
          <a:prstGeom prst="rect">
            <a:avLst/>
          </a:prstGeom>
          <a:noFill/>
        </p:spPr>
        <p:txBody>
          <a:bodyPr wrap="none" rtlCol="0">
            <a:spAutoFit/>
          </a:bodyPr>
          <a:lstStyle/>
          <a:p>
            <a:r>
              <a:rPr lang="en-CA" sz="2800" b="1" dirty="0">
                <a:solidFill>
                  <a:srgbClr val="1EB4FF"/>
                </a:solidFill>
                <a:latin typeface="Rockwell Extra Bold" panose="02060903040505020403" pitchFamily="18" charset="0"/>
              </a:rPr>
              <a:t>L</a:t>
            </a:r>
          </a:p>
        </p:txBody>
      </p:sp>
      <p:sp>
        <p:nvSpPr>
          <p:cNvPr id="15" name="TextBox 14">
            <a:extLst>
              <a:ext uri="{FF2B5EF4-FFF2-40B4-BE49-F238E27FC236}">
                <a16:creationId xmlns:a16="http://schemas.microsoft.com/office/drawing/2014/main" id="{83F3586C-E4EB-D2B0-914B-70321B0ED805}"/>
              </a:ext>
            </a:extLst>
          </p:cNvPr>
          <p:cNvSpPr txBox="1"/>
          <p:nvPr/>
        </p:nvSpPr>
        <p:spPr>
          <a:xfrm>
            <a:off x="4706989" y="3197705"/>
            <a:ext cx="498855" cy="523220"/>
          </a:xfrm>
          <a:prstGeom prst="rect">
            <a:avLst/>
          </a:prstGeom>
          <a:noFill/>
        </p:spPr>
        <p:txBody>
          <a:bodyPr wrap="none" rtlCol="0">
            <a:spAutoFit/>
          </a:bodyPr>
          <a:lstStyle/>
          <a:p>
            <a:r>
              <a:rPr lang="en-CA" sz="2800" b="1" dirty="0">
                <a:solidFill>
                  <a:srgbClr val="C00000"/>
                </a:solidFill>
                <a:latin typeface="Rockwell Extra Bold" panose="02060903040505020403" pitchFamily="18" charset="0"/>
              </a:rPr>
              <a:t>H</a:t>
            </a:r>
          </a:p>
        </p:txBody>
      </p:sp>
      <p:sp>
        <p:nvSpPr>
          <p:cNvPr id="10" name="TextBox 9">
            <a:extLst>
              <a:ext uri="{FF2B5EF4-FFF2-40B4-BE49-F238E27FC236}">
                <a16:creationId xmlns:a16="http://schemas.microsoft.com/office/drawing/2014/main" id="{C6C31CD4-2284-4A74-B7AE-38B6B7DFA6F0}"/>
              </a:ext>
            </a:extLst>
          </p:cNvPr>
          <p:cNvSpPr txBox="1"/>
          <p:nvPr/>
        </p:nvSpPr>
        <p:spPr>
          <a:xfrm>
            <a:off x="1213206" y="4242401"/>
            <a:ext cx="434734" cy="523220"/>
          </a:xfrm>
          <a:prstGeom prst="rect">
            <a:avLst/>
          </a:prstGeom>
          <a:noFill/>
        </p:spPr>
        <p:txBody>
          <a:bodyPr wrap="none" rtlCol="0">
            <a:spAutoFit/>
          </a:bodyPr>
          <a:lstStyle/>
          <a:p>
            <a:r>
              <a:rPr lang="en-CA" sz="2800" b="1" dirty="0">
                <a:solidFill>
                  <a:srgbClr val="1EB4FF"/>
                </a:solidFill>
                <a:latin typeface="Rockwell Extra Bold" panose="02060903040505020403" pitchFamily="18" charset="0"/>
              </a:rPr>
              <a:t>L</a:t>
            </a:r>
          </a:p>
        </p:txBody>
      </p:sp>
      <p:sp>
        <p:nvSpPr>
          <p:cNvPr id="13" name="TextBox 12">
            <a:extLst>
              <a:ext uri="{FF2B5EF4-FFF2-40B4-BE49-F238E27FC236}">
                <a16:creationId xmlns:a16="http://schemas.microsoft.com/office/drawing/2014/main" id="{1EE19AF1-6689-A07B-84EA-79E209D4FDBB}"/>
              </a:ext>
            </a:extLst>
          </p:cNvPr>
          <p:cNvSpPr txBox="1"/>
          <p:nvPr/>
        </p:nvSpPr>
        <p:spPr>
          <a:xfrm>
            <a:off x="1789293" y="2087662"/>
            <a:ext cx="434734" cy="523220"/>
          </a:xfrm>
          <a:prstGeom prst="rect">
            <a:avLst/>
          </a:prstGeom>
          <a:noFill/>
        </p:spPr>
        <p:txBody>
          <a:bodyPr wrap="none" rtlCol="0">
            <a:spAutoFit/>
          </a:bodyPr>
          <a:lstStyle/>
          <a:p>
            <a:r>
              <a:rPr lang="en-CA" sz="2800" b="1" dirty="0">
                <a:solidFill>
                  <a:srgbClr val="1EB4FF"/>
                </a:solidFill>
                <a:latin typeface="Rockwell Extra Bold" panose="02060903040505020403" pitchFamily="18" charset="0"/>
              </a:rPr>
              <a:t>L</a:t>
            </a:r>
          </a:p>
        </p:txBody>
      </p:sp>
      <p:sp>
        <p:nvSpPr>
          <p:cNvPr id="22" name="TextBox 21">
            <a:extLst>
              <a:ext uri="{FF2B5EF4-FFF2-40B4-BE49-F238E27FC236}">
                <a16:creationId xmlns:a16="http://schemas.microsoft.com/office/drawing/2014/main" id="{0753E0B3-03EF-DD2E-6A94-C53F371F1F2C}"/>
              </a:ext>
            </a:extLst>
          </p:cNvPr>
          <p:cNvSpPr txBox="1"/>
          <p:nvPr/>
        </p:nvSpPr>
        <p:spPr>
          <a:xfrm>
            <a:off x="1417829" y="3682621"/>
            <a:ext cx="434734" cy="523220"/>
          </a:xfrm>
          <a:prstGeom prst="rect">
            <a:avLst/>
          </a:prstGeom>
          <a:noFill/>
        </p:spPr>
        <p:txBody>
          <a:bodyPr wrap="none" rtlCol="0">
            <a:spAutoFit/>
          </a:bodyPr>
          <a:lstStyle/>
          <a:p>
            <a:r>
              <a:rPr lang="en-CA" sz="2800" b="1" dirty="0">
                <a:solidFill>
                  <a:srgbClr val="1EB4FF"/>
                </a:solidFill>
                <a:latin typeface="Rockwell Extra Bold" panose="02060903040505020403" pitchFamily="18" charset="0"/>
              </a:rPr>
              <a:t>L</a:t>
            </a:r>
          </a:p>
        </p:txBody>
      </p:sp>
      <p:sp>
        <p:nvSpPr>
          <p:cNvPr id="25" name="TextBox 24">
            <a:extLst>
              <a:ext uri="{FF2B5EF4-FFF2-40B4-BE49-F238E27FC236}">
                <a16:creationId xmlns:a16="http://schemas.microsoft.com/office/drawing/2014/main" id="{25C7D0B3-411A-D048-1E10-22AE40C52007}"/>
              </a:ext>
            </a:extLst>
          </p:cNvPr>
          <p:cNvSpPr txBox="1"/>
          <p:nvPr/>
        </p:nvSpPr>
        <p:spPr>
          <a:xfrm>
            <a:off x="6646974" y="2459892"/>
            <a:ext cx="434734" cy="523220"/>
          </a:xfrm>
          <a:prstGeom prst="rect">
            <a:avLst/>
          </a:prstGeom>
          <a:noFill/>
        </p:spPr>
        <p:txBody>
          <a:bodyPr wrap="none" rtlCol="0">
            <a:spAutoFit/>
          </a:bodyPr>
          <a:lstStyle/>
          <a:p>
            <a:r>
              <a:rPr lang="en-CA" sz="2800" b="1" dirty="0">
                <a:solidFill>
                  <a:srgbClr val="1EB4FF"/>
                </a:solidFill>
                <a:latin typeface="Rockwell Extra Bold" panose="02060903040505020403" pitchFamily="18" charset="0"/>
              </a:rPr>
              <a:t>L</a:t>
            </a:r>
          </a:p>
        </p:txBody>
      </p:sp>
      <p:sp>
        <p:nvSpPr>
          <p:cNvPr id="26" name="TextBox 25">
            <a:extLst>
              <a:ext uri="{FF2B5EF4-FFF2-40B4-BE49-F238E27FC236}">
                <a16:creationId xmlns:a16="http://schemas.microsoft.com/office/drawing/2014/main" id="{789DD104-2E00-6A4A-94BA-88B243A04A51}"/>
              </a:ext>
            </a:extLst>
          </p:cNvPr>
          <p:cNvSpPr txBox="1"/>
          <p:nvPr/>
        </p:nvSpPr>
        <p:spPr>
          <a:xfrm>
            <a:off x="6278674" y="2650392"/>
            <a:ext cx="434734" cy="523220"/>
          </a:xfrm>
          <a:prstGeom prst="rect">
            <a:avLst/>
          </a:prstGeom>
          <a:noFill/>
        </p:spPr>
        <p:txBody>
          <a:bodyPr wrap="none" rtlCol="0">
            <a:spAutoFit/>
          </a:bodyPr>
          <a:lstStyle/>
          <a:p>
            <a:r>
              <a:rPr lang="en-CA" sz="2800" b="1" dirty="0">
                <a:solidFill>
                  <a:srgbClr val="1EB4FF"/>
                </a:solidFill>
                <a:latin typeface="Rockwell Extra Bold" panose="02060903040505020403" pitchFamily="18" charset="0"/>
              </a:rPr>
              <a:t>L</a:t>
            </a:r>
          </a:p>
        </p:txBody>
      </p:sp>
      <p:sp>
        <p:nvSpPr>
          <p:cNvPr id="27" name="TextBox 26">
            <a:extLst>
              <a:ext uri="{FF2B5EF4-FFF2-40B4-BE49-F238E27FC236}">
                <a16:creationId xmlns:a16="http://schemas.microsoft.com/office/drawing/2014/main" id="{C1D87E40-6AF4-3FE8-D1AA-DFDB7EED4256}"/>
              </a:ext>
            </a:extLst>
          </p:cNvPr>
          <p:cNvSpPr txBox="1"/>
          <p:nvPr/>
        </p:nvSpPr>
        <p:spPr>
          <a:xfrm>
            <a:off x="5967524" y="2294792"/>
            <a:ext cx="434734" cy="523220"/>
          </a:xfrm>
          <a:prstGeom prst="rect">
            <a:avLst/>
          </a:prstGeom>
          <a:noFill/>
        </p:spPr>
        <p:txBody>
          <a:bodyPr wrap="none" rtlCol="0">
            <a:spAutoFit/>
          </a:bodyPr>
          <a:lstStyle/>
          <a:p>
            <a:r>
              <a:rPr lang="en-CA" sz="2800" b="1" dirty="0">
                <a:solidFill>
                  <a:srgbClr val="1EB4FF"/>
                </a:solidFill>
                <a:latin typeface="Rockwell Extra Bold" panose="02060903040505020403" pitchFamily="18" charset="0"/>
              </a:rPr>
              <a:t>L</a:t>
            </a:r>
          </a:p>
        </p:txBody>
      </p:sp>
      <p:sp>
        <p:nvSpPr>
          <p:cNvPr id="28" name="TextBox 27">
            <a:extLst>
              <a:ext uri="{FF2B5EF4-FFF2-40B4-BE49-F238E27FC236}">
                <a16:creationId xmlns:a16="http://schemas.microsoft.com/office/drawing/2014/main" id="{0AB686A2-0749-F536-67BD-128A32E858C3}"/>
              </a:ext>
            </a:extLst>
          </p:cNvPr>
          <p:cNvSpPr txBox="1"/>
          <p:nvPr/>
        </p:nvSpPr>
        <p:spPr>
          <a:xfrm>
            <a:off x="5637324" y="1710592"/>
            <a:ext cx="434734" cy="523220"/>
          </a:xfrm>
          <a:prstGeom prst="rect">
            <a:avLst/>
          </a:prstGeom>
          <a:noFill/>
        </p:spPr>
        <p:txBody>
          <a:bodyPr wrap="none" rtlCol="0">
            <a:spAutoFit/>
          </a:bodyPr>
          <a:lstStyle/>
          <a:p>
            <a:r>
              <a:rPr lang="en-CA" sz="2800" b="1" dirty="0">
                <a:solidFill>
                  <a:srgbClr val="1EB4FF"/>
                </a:solidFill>
                <a:latin typeface="Rockwell Extra Bold" panose="02060903040505020403" pitchFamily="18" charset="0"/>
              </a:rPr>
              <a:t>L</a:t>
            </a:r>
          </a:p>
        </p:txBody>
      </p:sp>
      <p:sp>
        <p:nvSpPr>
          <p:cNvPr id="29" name="TextBox 28">
            <a:extLst>
              <a:ext uri="{FF2B5EF4-FFF2-40B4-BE49-F238E27FC236}">
                <a16:creationId xmlns:a16="http://schemas.microsoft.com/office/drawing/2014/main" id="{34680C15-49BF-1797-D93D-2E8C00CBE402}"/>
              </a:ext>
            </a:extLst>
          </p:cNvPr>
          <p:cNvSpPr txBox="1"/>
          <p:nvPr/>
        </p:nvSpPr>
        <p:spPr>
          <a:xfrm>
            <a:off x="8113824" y="1539142"/>
            <a:ext cx="434734" cy="523220"/>
          </a:xfrm>
          <a:prstGeom prst="rect">
            <a:avLst/>
          </a:prstGeom>
          <a:noFill/>
        </p:spPr>
        <p:txBody>
          <a:bodyPr wrap="none" rtlCol="0">
            <a:spAutoFit/>
          </a:bodyPr>
          <a:lstStyle/>
          <a:p>
            <a:r>
              <a:rPr lang="en-CA" sz="2800" b="1" dirty="0">
                <a:solidFill>
                  <a:srgbClr val="1EB4FF"/>
                </a:solidFill>
                <a:latin typeface="Rockwell Extra Bold" panose="02060903040505020403" pitchFamily="18" charset="0"/>
              </a:rPr>
              <a:t>L</a:t>
            </a:r>
          </a:p>
        </p:txBody>
      </p:sp>
      <p:sp>
        <p:nvSpPr>
          <p:cNvPr id="31" name="TextBox 30">
            <a:extLst>
              <a:ext uri="{FF2B5EF4-FFF2-40B4-BE49-F238E27FC236}">
                <a16:creationId xmlns:a16="http://schemas.microsoft.com/office/drawing/2014/main" id="{8B047AC0-637B-390E-177C-1142B729479B}"/>
              </a:ext>
            </a:extLst>
          </p:cNvPr>
          <p:cNvSpPr txBox="1"/>
          <p:nvPr/>
        </p:nvSpPr>
        <p:spPr>
          <a:xfrm>
            <a:off x="-553319" y="1473758"/>
            <a:ext cx="434734" cy="523220"/>
          </a:xfrm>
          <a:prstGeom prst="rect">
            <a:avLst/>
          </a:prstGeom>
          <a:noFill/>
        </p:spPr>
        <p:txBody>
          <a:bodyPr wrap="none" rtlCol="0">
            <a:spAutoFit/>
          </a:bodyPr>
          <a:lstStyle/>
          <a:p>
            <a:r>
              <a:rPr lang="en-CA" sz="2800" b="1" dirty="0">
                <a:solidFill>
                  <a:srgbClr val="1EB4FF"/>
                </a:solidFill>
                <a:latin typeface="Rockwell Extra Bold" panose="02060903040505020403" pitchFamily="18" charset="0"/>
              </a:rPr>
              <a:t>L</a:t>
            </a:r>
          </a:p>
        </p:txBody>
      </p:sp>
      <p:sp>
        <p:nvSpPr>
          <p:cNvPr id="33" name="TextBox 32">
            <a:extLst>
              <a:ext uri="{FF2B5EF4-FFF2-40B4-BE49-F238E27FC236}">
                <a16:creationId xmlns:a16="http://schemas.microsoft.com/office/drawing/2014/main" id="{F486CC9D-1B21-1244-628C-96F77751F689}"/>
              </a:ext>
            </a:extLst>
          </p:cNvPr>
          <p:cNvSpPr txBox="1"/>
          <p:nvPr/>
        </p:nvSpPr>
        <p:spPr>
          <a:xfrm>
            <a:off x="-671080" y="2036555"/>
            <a:ext cx="434734" cy="523220"/>
          </a:xfrm>
          <a:prstGeom prst="rect">
            <a:avLst/>
          </a:prstGeom>
          <a:noFill/>
        </p:spPr>
        <p:txBody>
          <a:bodyPr wrap="none" rtlCol="0">
            <a:spAutoFit/>
          </a:bodyPr>
          <a:lstStyle/>
          <a:p>
            <a:r>
              <a:rPr lang="en-CA" sz="2800" b="1" dirty="0">
                <a:solidFill>
                  <a:srgbClr val="1EB4FF"/>
                </a:solidFill>
                <a:latin typeface="Rockwell Extra Bold" panose="02060903040505020403" pitchFamily="18" charset="0"/>
              </a:rPr>
              <a:t>L</a:t>
            </a:r>
          </a:p>
        </p:txBody>
      </p:sp>
      <p:sp>
        <p:nvSpPr>
          <p:cNvPr id="3" name="TextBox 2">
            <a:extLst>
              <a:ext uri="{FF2B5EF4-FFF2-40B4-BE49-F238E27FC236}">
                <a16:creationId xmlns:a16="http://schemas.microsoft.com/office/drawing/2014/main" id="{FF6F7336-30AE-685F-B049-4BDF0E1523C9}"/>
              </a:ext>
            </a:extLst>
          </p:cNvPr>
          <p:cNvSpPr txBox="1"/>
          <p:nvPr/>
        </p:nvSpPr>
        <p:spPr>
          <a:xfrm>
            <a:off x="2346318" y="592856"/>
            <a:ext cx="4721341" cy="276999"/>
          </a:xfrm>
          <a:prstGeom prst="rect">
            <a:avLst/>
          </a:prstGeom>
          <a:noFill/>
        </p:spPr>
        <p:txBody>
          <a:bodyPr wrap="square">
            <a:spAutoFit/>
          </a:bodyPr>
          <a:lstStyle/>
          <a:p>
            <a:r>
              <a:rPr lang="en-CA" sz="1200" dirty="0">
                <a:hlinkClick r:id="rId6"/>
              </a:rPr>
              <a:t>ECMWF Model – Z500, </a:t>
            </a:r>
            <a:r>
              <a:rPr lang="en-CA" sz="1200" dirty="0" err="1">
                <a:hlinkClick r:id="rId6"/>
              </a:rPr>
              <a:t>Vort</a:t>
            </a:r>
            <a:r>
              <a:rPr lang="en-CA" sz="1200" dirty="0">
                <a:hlinkClick r:id="rId6"/>
              </a:rPr>
              <a:t>, &amp; Wind for North America | Tropical Tidbits</a:t>
            </a:r>
            <a:endParaRPr lang="en-CA" sz="1200" dirty="0"/>
          </a:p>
        </p:txBody>
      </p:sp>
      <p:pic>
        <p:nvPicPr>
          <p:cNvPr id="9" name="Picture 8">
            <a:extLst>
              <a:ext uri="{FF2B5EF4-FFF2-40B4-BE49-F238E27FC236}">
                <a16:creationId xmlns:a16="http://schemas.microsoft.com/office/drawing/2014/main" id="{020AE684-9497-9443-DD12-7757DF458C31}"/>
              </a:ext>
            </a:extLst>
          </p:cNvPr>
          <p:cNvPicPr>
            <a:picLocks noChangeAspect="1"/>
          </p:cNvPicPr>
          <p:nvPr/>
        </p:nvPicPr>
        <p:blipFill>
          <a:blip r:embed="rId7"/>
          <a:srcRect l="27388" t="9553" r="19941" b="41652"/>
          <a:stretch>
            <a:fillRect/>
          </a:stretch>
        </p:blipFill>
        <p:spPr>
          <a:xfrm>
            <a:off x="4612409" y="1539142"/>
            <a:ext cx="4482719" cy="3575839"/>
          </a:xfrm>
          <a:prstGeom prst="rect">
            <a:avLst/>
          </a:prstGeom>
        </p:spPr>
      </p:pic>
    </p:spTree>
    <p:extLst>
      <p:ext uri="{BB962C8B-B14F-4D97-AF65-F5344CB8AC3E}">
        <p14:creationId xmlns:p14="http://schemas.microsoft.com/office/powerpoint/2010/main" val="3302347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30854EE-3A65-F6CE-79FB-8DCD7110CB4E}"/>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2B1889EA-D12F-D8E8-CFE1-D1844A75C9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60000">
            <a:off x="838752" y="1455964"/>
            <a:ext cx="3360790" cy="2928383"/>
          </a:xfrm>
          <a:prstGeom prst="rect">
            <a:avLst/>
          </a:prstGeom>
        </p:spPr>
      </p:pic>
      <p:pic>
        <p:nvPicPr>
          <p:cNvPr id="33" name="Picture 32">
            <a:extLst>
              <a:ext uri="{FF2B5EF4-FFF2-40B4-BE49-F238E27FC236}">
                <a16:creationId xmlns:a16="http://schemas.microsoft.com/office/drawing/2014/main" id="{18D57453-B5E3-CE0A-7D4C-95DECC87407D}"/>
              </a:ext>
            </a:extLst>
          </p:cNvPr>
          <p:cNvPicPr>
            <a:picLocks noChangeAspect="1"/>
          </p:cNvPicPr>
          <p:nvPr/>
        </p:nvPicPr>
        <p:blipFill>
          <a:blip r:embed="rId4"/>
          <a:srcRect l="23129" t="11357" r="27202" b="37562"/>
          <a:stretch>
            <a:fillRect/>
          </a:stretch>
        </p:blipFill>
        <p:spPr>
          <a:xfrm>
            <a:off x="72940" y="1525988"/>
            <a:ext cx="4541792" cy="3624895"/>
          </a:xfrm>
          <a:prstGeom prst="rect">
            <a:avLst/>
          </a:prstGeom>
        </p:spPr>
      </p:pic>
      <p:sp>
        <p:nvSpPr>
          <p:cNvPr id="16" name="Rectangle 15">
            <a:extLst>
              <a:ext uri="{FF2B5EF4-FFF2-40B4-BE49-F238E27FC236}">
                <a16:creationId xmlns:a16="http://schemas.microsoft.com/office/drawing/2014/main" id="{F3613107-79D8-AB85-14A8-0287509D65DD}"/>
              </a:ext>
            </a:extLst>
          </p:cNvPr>
          <p:cNvSpPr/>
          <p:nvPr/>
        </p:nvSpPr>
        <p:spPr bwMode="auto">
          <a:xfrm>
            <a:off x="7092000" y="6352402"/>
            <a:ext cx="228600" cy="277200"/>
          </a:xfrm>
          <a:prstGeom prst="rect">
            <a:avLst/>
          </a:prstGeom>
          <a:solidFill>
            <a:srgbClr val="00B050"/>
          </a:solidFill>
          <a:ln w="254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17" name="Rectangle 16">
            <a:extLst>
              <a:ext uri="{FF2B5EF4-FFF2-40B4-BE49-F238E27FC236}">
                <a16:creationId xmlns:a16="http://schemas.microsoft.com/office/drawing/2014/main" id="{ED602F6D-6576-7B67-97DA-CD6488D92FC0}"/>
              </a:ext>
            </a:extLst>
          </p:cNvPr>
          <p:cNvSpPr/>
          <p:nvPr/>
        </p:nvSpPr>
        <p:spPr bwMode="auto">
          <a:xfrm>
            <a:off x="7164000" y="6428602"/>
            <a:ext cx="228600" cy="2772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6" name="Rectangle 2">
            <a:extLst>
              <a:ext uri="{FF2B5EF4-FFF2-40B4-BE49-F238E27FC236}">
                <a16:creationId xmlns:a16="http://schemas.microsoft.com/office/drawing/2014/main" id="{1F57400F-9957-C10F-29F9-340154E47E2F}"/>
              </a:ext>
            </a:extLst>
          </p:cNvPr>
          <p:cNvSpPr txBox="1">
            <a:spLocks noChangeArrowheads="1"/>
          </p:cNvSpPr>
          <p:nvPr/>
        </p:nvSpPr>
        <p:spPr bwMode="auto">
          <a:xfrm>
            <a:off x="1577790" y="234000"/>
            <a:ext cx="60198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342891" rtl="0" eaLnBrk="0" fontAlgn="base" hangingPunct="0">
              <a:spcBef>
                <a:spcPct val="0"/>
              </a:spcBef>
              <a:spcAft>
                <a:spcPct val="0"/>
              </a:spcAft>
              <a:defRPr sz="2700" b="1" kern="1200">
                <a:solidFill>
                  <a:srgbClr val="306120"/>
                </a:solidFill>
                <a:latin typeface="Myriad Pro"/>
                <a:ea typeface="Myriad Pro"/>
                <a:cs typeface="Myriad Pro"/>
              </a:defRPr>
            </a:lvl1pPr>
            <a:lvl2pPr algn="l" defTabSz="342891" rtl="0" eaLnBrk="0" fontAlgn="base" hangingPunct="0">
              <a:spcBef>
                <a:spcPct val="0"/>
              </a:spcBef>
              <a:spcAft>
                <a:spcPct val="0"/>
              </a:spcAft>
              <a:defRPr sz="2700" b="1">
                <a:solidFill>
                  <a:srgbClr val="306120"/>
                </a:solidFill>
                <a:latin typeface="Myriad Pro"/>
                <a:ea typeface="Myriad Pro"/>
                <a:cs typeface="Myriad Pro"/>
              </a:defRPr>
            </a:lvl2pPr>
            <a:lvl3pPr algn="l" defTabSz="342891" rtl="0" eaLnBrk="0" fontAlgn="base" hangingPunct="0">
              <a:spcBef>
                <a:spcPct val="0"/>
              </a:spcBef>
              <a:spcAft>
                <a:spcPct val="0"/>
              </a:spcAft>
              <a:defRPr sz="2700" b="1">
                <a:solidFill>
                  <a:srgbClr val="306120"/>
                </a:solidFill>
                <a:latin typeface="Myriad Pro"/>
                <a:ea typeface="Myriad Pro"/>
                <a:cs typeface="Myriad Pro"/>
              </a:defRPr>
            </a:lvl3pPr>
            <a:lvl4pPr algn="l" defTabSz="342891" rtl="0" eaLnBrk="0" fontAlgn="base" hangingPunct="0">
              <a:spcBef>
                <a:spcPct val="0"/>
              </a:spcBef>
              <a:spcAft>
                <a:spcPct val="0"/>
              </a:spcAft>
              <a:defRPr sz="2700" b="1">
                <a:solidFill>
                  <a:srgbClr val="306120"/>
                </a:solidFill>
                <a:latin typeface="Myriad Pro"/>
                <a:ea typeface="Myriad Pro"/>
                <a:cs typeface="Myriad Pro"/>
              </a:defRPr>
            </a:lvl4pPr>
            <a:lvl5pPr algn="l" defTabSz="342891" rtl="0" eaLnBrk="0" fontAlgn="base" hangingPunct="0">
              <a:spcBef>
                <a:spcPct val="0"/>
              </a:spcBef>
              <a:spcAft>
                <a:spcPct val="0"/>
              </a:spcAft>
              <a:defRPr sz="2700" b="1">
                <a:solidFill>
                  <a:srgbClr val="306120"/>
                </a:solidFill>
                <a:latin typeface="Myriad Pro"/>
                <a:ea typeface="Myriad Pro"/>
                <a:cs typeface="Myriad Pro"/>
              </a:defRPr>
            </a:lvl5pPr>
            <a:lvl6pPr marL="342891" algn="l" defTabSz="342891" rtl="0" fontAlgn="base">
              <a:spcBef>
                <a:spcPct val="0"/>
              </a:spcBef>
              <a:spcAft>
                <a:spcPct val="0"/>
              </a:spcAft>
              <a:defRPr sz="2700" b="1">
                <a:solidFill>
                  <a:srgbClr val="306120"/>
                </a:solidFill>
                <a:latin typeface="Myriad Pro"/>
                <a:ea typeface="Myriad Pro"/>
                <a:cs typeface="Myriad Pro"/>
              </a:defRPr>
            </a:lvl6pPr>
            <a:lvl7pPr marL="685783" algn="l" defTabSz="342891" rtl="0" fontAlgn="base">
              <a:spcBef>
                <a:spcPct val="0"/>
              </a:spcBef>
              <a:spcAft>
                <a:spcPct val="0"/>
              </a:spcAft>
              <a:defRPr sz="2700" b="1">
                <a:solidFill>
                  <a:srgbClr val="306120"/>
                </a:solidFill>
                <a:latin typeface="Myriad Pro"/>
                <a:ea typeface="Myriad Pro"/>
                <a:cs typeface="Myriad Pro"/>
              </a:defRPr>
            </a:lvl7pPr>
            <a:lvl8pPr marL="1028674" algn="l" defTabSz="342891" rtl="0" fontAlgn="base">
              <a:spcBef>
                <a:spcPct val="0"/>
              </a:spcBef>
              <a:spcAft>
                <a:spcPct val="0"/>
              </a:spcAft>
              <a:defRPr sz="2700" b="1">
                <a:solidFill>
                  <a:srgbClr val="306120"/>
                </a:solidFill>
                <a:latin typeface="Myriad Pro"/>
                <a:ea typeface="Myriad Pro"/>
                <a:cs typeface="Myriad Pro"/>
              </a:defRPr>
            </a:lvl8pPr>
            <a:lvl9pPr marL="1371566" algn="l" defTabSz="342891" rtl="0" fontAlgn="base">
              <a:spcBef>
                <a:spcPct val="0"/>
              </a:spcBef>
              <a:spcAft>
                <a:spcPct val="0"/>
              </a:spcAft>
              <a:defRPr sz="2700" b="1">
                <a:solidFill>
                  <a:srgbClr val="306120"/>
                </a:solidFill>
                <a:latin typeface="Myriad Pro"/>
                <a:ea typeface="Myriad Pro"/>
                <a:cs typeface="Myriad Pro"/>
              </a:defRPr>
            </a:lvl9pPr>
          </a:lstStyle>
          <a:p>
            <a:pPr algn="ctr" eaLnBrk="1" hangingPunct="1"/>
            <a:r>
              <a:rPr lang="en-US" sz="2800" dirty="0">
                <a:solidFill>
                  <a:srgbClr val="C00000"/>
                </a:solidFill>
              </a:rPr>
              <a:t>ECMWF</a:t>
            </a:r>
          </a:p>
        </p:txBody>
      </p:sp>
      <p:pic>
        <p:nvPicPr>
          <p:cNvPr id="7" name="Picture 4">
            <a:extLst>
              <a:ext uri="{FF2B5EF4-FFF2-40B4-BE49-F238E27FC236}">
                <a16:creationId xmlns:a16="http://schemas.microsoft.com/office/drawing/2014/main" id="{4F0735F8-EE82-A6BB-8E53-A5C653A44E59}"/>
              </a:ext>
            </a:extLst>
          </p:cNvPr>
          <p:cNvPicPr>
            <a:picLocks noChangeAspect="1" noChangeArrowheads="1"/>
          </p:cNvPicPr>
          <p:nvPr/>
        </p:nvPicPr>
        <p:blipFill>
          <a:blip r:embed="rId5"/>
          <a:srcRect/>
          <a:stretch>
            <a:fillRect/>
          </a:stretch>
        </p:blipFill>
        <p:spPr bwMode="auto">
          <a:xfrm>
            <a:off x="-457200" y="-457200"/>
            <a:ext cx="1587" cy="1587"/>
          </a:xfrm>
          <a:prstGeom prst="rect">
            <a:avLst/>
          </a:prstGeom>
          <a:noFill/>
          <a:ln w="9525">
            <a:noFill/>
            <a:miter lim="800000"/>
            <a:headEnd/>
            <a:tailEnd/>
          </a:ln>
        </p:spPr>
      </p:pic>
      <p:sp>
        <p:nvSpPr>
          <p:cNvPr id="8" name="Text Box 5">
            <a:extLst>
              <a:ext uri="{FF2B5EF4-FFF2-40B4-BE49-F238E27FC236}">
                <a16:creationId xmlns:a16="http://schemas.microsoft.com/office/drawing/2014/main" id="{841FDD5A-AB34-D502-11C2-71DE14EAB576}"/>
              </a:ext>
            </a:extLst>
          </p:cNvPr>
          <p:cNvSpPr txBox="1">
            <a:spLocks noChangeArrowheads="1"/>
          </p:cNvSpPr>
          <p:nvPr/>
        </p:nvSpPr>
        <p:spPr bwMode="auto">
          <a:xfrm>
            <a:off x="3881713" y="6400800"/>
            <a:ext cx="1794691" cy="307777"/>
          </a:xfrm>
          <a:prstGeom prst="rect">
            <a:avLst/>
          </a:prstGeom>
          <a:noFill/>
          <a:ln w="9525">
            <a:noFill/>
            <a:miter lim="800000"/>
            <a:headEnd/>
            <a:tailEnd/>
          </a:ln>
        </p:spPr>
        <p:txBody>
          <a:bodyPr wrap="square">
            <a:spAutoFit/>
          </a:bodyPr>
          <a:lstStyle/>
          <a:p>
            <a:pPr eaLnBrk="0" hangingPunct="0">
              <a:spcBef>
                <a:spcPct val="50000"/>
              </a:spcBef>
            </a:pPr>
            <a:r>
              <a:rPr lang="en-CA" sz="1400" b="1" dirty="0">
                <a:latin typeface="Arial" panose="020B0604020202020204" pitchFamily="34" charset="0"/>
                <a:cs typeface="Arial" panose="020B0604020202020204" pitchFamily="34" charset="0"/>
              </a:rPr>
              <a:t>each 10H x 12.4W</a:t>
            </a:r>
            <a:endParaRPr lang="en-US" sz="1400" b="1" dirty="0">
              <a:latin typeface="Arial" panose="020B0604020202020204" pitchFamily="34" charset="0"/>
              <a:cs typeface="Arial" panose="020B0604020202020204" pitchFamily="34" charset="0"/>
            </a:endParaRPr>
          </a:p>
        </p:txBody>
      </p:sp>
      <p:sp>
        <p:nvSpPr>
          <p:cNvPr id="9" name="Rectangle 3">
            <a:extLst>
              <a:ext uri="{FF2B5EF4-FFF2-40B4-BE49-F238E27FC236}">
                <a16:creationId xmlns:a16="http://schemas.microsoft.com/office/drawing/2014/main" id="{D1F51684-90B0-FC95-2450-BBE2531BC506}"/>
              </a:ext>
            </a:extLst>
          </p:cNvPr>
          <p:cNvSpPr txBox="1">
            <a:spLocks noChangeArrowheads="1"/>
          </p:cNvSpPr>
          <p:nvPr/>
        </p:nvSpPr>
        <p:spPr bwMode="auto">
          <a:xfrm>
            <a:off x="1905000" y="702000"/>
            <a:ext cx="5410200" cy="147733"/>
          </a:xfrm>
          <a:prstGeom prst="rect">
            <a:avLst/>
          </a:prstGeom>
          <a:noFill/>
          <a:ln w="9525">
            <a:noFill/>
            <a:miter lim="800000"/>
            <a:headEnd/>
            <a:tailEnd/>
          </a:ln>
        </p:spPr>
        <p:txBody>
          <a:bodyPr lIns="0" tIns="0" rIns="0" bIns="0">
            <a:spAutoFit/>
          </a:bodyPr>
          <a:lstStyle>
            <a:lvl1pPr marL="342900" indent="-342900" algn="l" rtl="0" eaLnBrk="0" fontAlgn="base" hangingPunct="0">
              <a:spcBef>
                <a:spcPct val="20000"/>
              </a:spcBef>
              <a:spcAft>
                <a:spcPct val="0"/>
              </a:spcAft>
              <a:buClr>
                <a:srgbClr val="D14D02"/>
              </a:buClr>
              <a:buFont typeface="Wingdings" pitchFamily="2" charset="2"/>
              <a:buChar char="§"/>
              <a:defRPr sz="2600">
                <a:solidFill>
                  <a:srgbClr val="333333"/>
                </a:solidFill>
                <a:latin typeface="+mn-lt"/>
                <a:ea typeface="+mn-ea"/>
                <a:cs typeface="+mn-cs"/>
              </a:defRPr>
            </a:lvl1pPr>
            <a:lvl2pPr marL="742950" indent="-285750" algn="l" rtl="0" eaLnBrk="0" fontAlgn="base" hangingPunct="0">
              <a:spcBef>
                <a:spcPct val="20000"/>
              </a:spcBef>
              <a:spcAft>
                <a:spcPct val="0"/>
              </a:spcAft>
              <a:buClr>
                <a:srgbClr val="D14D02"/>
              </a:buClr>
              <a:buFont typeface="Wingdings" pitchFamily="2" charset="2"/>
              <a:buChar char="§"/>
              <a:defRPr sz="2400">
                <a:solidFill>
                  <a:srgbClr val="333333"/>
                </a:solidFill>
                <a:latin typeface="+mn-lt"/>
              </a:defRPr>
            </a:lvl2pPr>
            <a:lvl3pPr marL="1143000" indent="-228600" algn="l" rtl="0" eaLnBrk="0" fontAlgn="base" hangingPunct="0">
              <a:spcBef>
                <a:spcPct val="20000"/>
              </a:spcBef>
              <a:spcAft>
                <a:spcPct val="0"/>
              </a:spcAft>
              <a:buClr>
                <a:srgbClr val="D14D02"/>
              </a:buClr>
              <a:buFont typeface="Wingdings" pitchFamily="2" charset="2"/>
              <a:buChar char="§"/>
              <a:defRPr sz="2400">
                <a:solidFill>
                  <a:srgbClr val="333333"/>
                </a:solidFill>
                <a:latin typeface="+mn-lt"/>
              </a:defRPr>
            </a:lvl3pPr>
            <a:lvl4pPr marL="1600200" indent="-228600" algn="l" rtl="0" eaLnBrk="0" fontAlgn="base" hangingPunct="0">
              <a:spcBef>
                <a:spcPct val="20000"/>
              </a:spcBef>
              <a:spcAft>
                <a:spcPct val="0"/>
              </a:spcAft>
              <a:buClr>
                <a:srgbClr val="D14D02"/>
              </a:buClr>
              <a:buFont typeface="Wingdings" pitchFamily="2" charset="2"/>
              <a:buChar char="§"/>
              <a:defRPr sz="2000">
                <a:solidFill>
                  <a:srgbClr val="333333"/>
                </a:solidFill>
                <a:latin typeface="+mn-lt"/>
              </a:defRPr>
            </a:lvl4pPr>
            <a:lvl5pPr marL="2057400" indent="-228600" algn="l" rtl="0" eaLnBrk="0" fontAlgn="base" hangingPunct="0">
              <a:spcBef>
                <a:spcPct val="20000"/>
              </a:spcBef>
              <a:spcAft>
                <a:spcPct val="0"/>
              </a:spcAft>
              <a:buClr>
                <a:srgbClr val="D14D02"/>
              </a:buClr>
              <a:buFont typeface="Wingdings" pitchFamily="2" charset="2"/>
              <a:buChar char="§"/>
              <a:defRPr sz="2000">
                <a:solidFill>
                  <a:srgbClr val="333333"/>
                </a:solidFill>
                <a:latin typeface="+mn-lt"/>
              </a:defRPr>
            </a:lvl5pPr>
            <a:lvl6pPr marL="2514600" indent="-228600" algn="l" rtl="0" fontAlgn="base">
              <a:spcBef>
                <a:spcPct val="20000"/>
              </a:spcBef>
              <a:spcAft>
                <a:spcPct val="0"/>
              </a:spcAft>
              <a:buClr>
                <a:srgbClr val="D14D02"/>
              </a:buClr>
              <a:buFont typeface="Wingdings" pitchFamily="2" charset="2"/>
              <a:buChar char="§"/>
              <a:defRPr sz="2000">
                <a:solidFill>
                  <a:srgbClr val="333333"/>
                </a:solidFill>
                <a:latin typeface="+mn-lt"/>
              </a:defRPr>
            </a:lvl6pPr>
            <a:lvl7pPr marL="2971800" indent="-228600" algn="l" rtl="0" fontAlgn="base">
              <a:spcBef>
                <a:spcPct val="20000"/>
              </a:spcBef>
              <a:spcAft>
                <a:spcPct val="0"/>
              </a:spcAft>
              <a:buClr>
                <a:srgbClr val="D14D02"/>
              </a:buClr>
              <a:buFont typeface="Wingdings" pitchFamily="2" charset="2"/>
              <a:buChar char="§"/>
              <a:defRPr sz="2000">
                <a:solidFill>
                  <a:srgbClr val="333333"/>
                </a:solidFill>
                <a:latin typeface="+mn-lt"/>
              </a:defRPr>
            </a:lvl7pPr>
            <a:lvl8pPr marL="3429000" indent="-228600" algn="l" rtl="0" fontAlgn="base">
              <a:spcBef>
                <a:spcPct val="20000"/>
              </a:spcBef>
              <a:spcAft>
                <a:spcPct val="0"/>
              </a:spcAft>
              <a:buClr>
                <a:srgbClr val="D14D02"/>
              </a:buClr>
              <a:buFont typeface="Wingdings" pitchFamily="2" charset="2"/>
              <a:buChar char="§"/>
              <a:defRPr sz="2000">
                <a:solidFill>
                  <a:srgbClr val="333333"/>
                </a:solidFill>
                <a:latin typeface="+mn-lt"/>
              </a:defRPr>
            </a:lvl8pPr>
            <a:lvl9pPr marL="3886200" indent="-228600" algn="l" rtl="0" fontAlgn="base">
              <a:spcBef>
                <a:spcPct val="20000"/>
              </a:spcBef>
              <a:spcAft>
                <a:spcPct val="0"/>
              </a:spcAft>
              <a:buClr>
                <a:srgbClr val="D14D02"/>
              </a:buClr>
              <a:buFont typeface="Wingdings" pitchFamily="2" charset="2"/>
              <a:buChar char="§"/>
              <a:defRPr sz="2000">
                <a:solidFill>
                  <a:srgbClr val="333333"/>
                </a:solidFill>
                <a:latin typeface="+mn-lt"/>
              </a:defRPr>
            </a:lvl9pPr>
          </a:lstStyle>
          <a:p>
            <a:pPr marL="0" indent="0" algn="ctr" defTabSz="361950" eaLnBrk="1" hangingPunct="1">
              <a:lnSpc>
                <a:spcPct val="80000"/>
              </a:lnSpc>
              <a:buNone/>
              <a:defRPr/>
            </a:pPr>
            <a:r>
              <a:rPr lang="en-US" sz="1200" b="0" i="1" kern="0" dirty="0">
                <a:hlinkClick r:id="rId6"/>
              </a:rPr>
              <a:t>http://mag.ncep.noaa.gov/model-guidance-model-area.php</a:t>
            </a:r>
            <a:endParaRPr lang="en-US" sz="1200" b="0" i="1" kern="0" dirty="0"/>
          </a:p>
        </p:txBody>
      </p:sp>
      <p:sp>
        <p:nvSpPr>
          <p:cNvPr id="18" name="TextBox 17">
            <a:extLst>
              <a:ext uri="{FF2B5EF4-FFF2-40B4-BE49-F238E27FC236}">
                <a16:creationId xmlns:a16="http://schemas.microsoft.com/office/drawing/2014/main" id="{CE15B126-3F5A-C5C6-A0D7-C34FB74E1EBB}"/>
              </a:ext>
            </a:extLst>
          </p:cNvPr>
          <p:cNvSpPr txBox="1"/>
          <p:nvPr/>
        </p:nvSpPr>
        <p:spPr>
          <a:xfrm>
            <a:off x="-730284" y="1431812"/>
            <a:ext cx="498855" cy="523220"/>
          </a:xfrm>
          <a:prstGeom prst="rect">
            <a:avLst/>
          </a:prstGeom>
          <a:noFill/>
        </p:spPr>
        <p:txBody>
          <a:bodyPr wrap="none" rtlCol="0">
            <a:spAutoFit/>
          </a:bodyPr>
          <a:lstStyle/>
          <a:p>
            <a:r>
              <a:rPr lang="en-CA" sz="2800" b="1" dirty="0">
                <a:solidFill>
                  <a:srgbClr val="C00000"/>
                </a:solidFill>
                <a:latin typeface="Rockwell Extra Bold" panose="02060903040505020403" pitchFamily="18" charset="0"/>
              </a:rPr>
              <a:t>H</a:t>
            </a:r>
          </a:p>
        </p:txBody>
      </p:sp>
      <p:sp>
        <p:nvSpPr>
          <p:cNvPr id="20" name="TextBox 19">
            <a:extLst>
              <a:ext uri="{FF2B5EF4-FFF2-40B4-BE49-F238E27FC236}">
                <a16:creationId xmlns:a16="http://schemas.microsoft.com/office/drawing/2014/main" id="{D142BDAA-BCDA-0A9E-2165-B504C2039C30}"/>
              </a:ext>
            </a:extLst>
          </p:cNvPr>
          <p:cNvSpPr txBox="1"/>
          <p:nvPr/>
        </p:nvSpPr>
        <p:spPr>
          <a:xfrm>
            <a:off x="295317" y="2551612"/>
            <a:ext cx="434734" cy="523220"/>
          </a:xfrm>
          <a:prstGeom prst="rect">
            <a:avLst/>
          </a:prstGeom>
          <a:noFill/>
        </p:spPr>
        <p:txBody>
          <a:bodyPr wrap="none" rtlCol="0">
            <a:spAutoFit/>
          </a:bodyPr>
          <a:lstStyle/>
          <a:p>
            <a:r>
              <a:rPr lang="en-CA" sz="2800" b="1" dirty="0">
                <a:solidFill>
                  <a:srgbClr val="1EB4FF"/>
                </a:solidFill>
                <a:latin typeface="Rockwell Extra Bold" panose="02060903040505020403" pitchFamily="18" charset="0"/>
              </a:rPr>
              <a:t>L</a:t>
            </a:r>
          </a:p>
        </p:txBody>
      </p:sp>
      <p:pic>
        <p:nvPicPr>
          <p:cNvPr id="19" name="Picture 18">
            <a:extLst>
              <a:ext uri="{FF2B5EF4-FFF2-40B4-BE49-F238E27FC236}">
                <a16:creationId xmlns:a16="http://schemas.microsoft.com/office/drawing/2014/main" id="{1F32D9BF-FA21-E7DD-EF7C-8FCB64298D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69537">
            <a:off x="5272071" y="1682127"/>
            <a:ext cx="3426048" cy="2985245"/>
          </a:xfrm>
          <a:prstGeom prst="rect">
            <a:avLst/>
          </a:prstGeom>
        </p:spPr>
      </p:pic>
      <p:sp>
        <p:nvSpPr>
          <p:cNvPr id="21" name="TextBox 20">
            <a:extLst>
              <a:ext uri="{FF2B5EF4-FFF2-40B4-BE49-F238E27FC236}">
                <a16:creationId xmlns:a16="http://schemas.microsoft.com/office/drawing/2014/main" id="{EC6CD65F-DAD3-D7C8-B395-7DFD565B62C7}"/>
              </a:ext>
            </a:extLst>
          </p:cNvPr>
          <p:cNvSpPr txBox="1"/>
          <p:nvPr/>
        </p:nvSpPr>
        <p:spPr>
          <a:xfrm>
            <a:off x="545748" y="4151331"/>
            <a:ext cx="498855" cy="523220"/>
          </a:xfrm>
          <a:prstGeom prst="rect">
            <a:avLst/>
          </a:prstGeom>
          <a:noFill/>
        </p:spPr>
        <p:txBody>
          <a:bodyPr wrap="none" rtlCol="0">
            <a:spAutoFit/>
          </a:bodyPr>
          <a:lstStyle/>
          <a:p>
            <a:r>
              <a:rPr lang="en-CA" sz="2800" b="1" dirty="0">
                <a:solidFill>
                  <a:srgbClr val="C00000"/>
                </a:solidFill>
                <a:latin typeface="Rockwell Extra Bold" panose="02060903040505020403" pitchFamily="18" charset="0"/>
              </a:rPr>
              <a:t>H</a:t>
            </a:r>
          </a:p>
        </p:txBody>
      </p:sp>
      <p:sp>
        <p:nvSpPr>
          <p:cNvPr id="24" name="TextBox 23">
            <a:extLst>
              <a:ext uri="{FF2B5EF4-FFF2-40B4-BE49-F238E27FC236}">
                <a16:creationId xmlns:a16="http://schemas.microsoft.com/office/drawing/2014/main" id="{77650C3E-7AB7-0DD0-0145-E12D17C759BE}"/>
              </a:ext>
            </a:extLst>
          </p:cNvPr>
          <p:cNvSpPr txBox="1"/>
          <p:nvPr/>
        </p:nvSpPr>
        <p:spPr>
          <a:xfrm>
            <a:off x="-915591" y="1822372"/>
            <a:ext cx="434734" cy="523220"/>
          </a:xfrm>
          <a:prstGeom prst="rect">
            <a:avLst/>
          </a:prstGeom>
          <a:noFill/>
        </p:spPr>
        <p:txBody>
          <a:bodyPr wrap="none" rtlCol="0">
            <a:spAutoFit/>
          </a:bodyPr>
          <a:lstStyle/>
          <a:p>
            <a:r>
              <a:rPr lang="en-CA" sz="2800" b="1" dirty="0">
                <a:solidFill>
                  <a:srgbClr val="1EB4FF"/>
                </a:solidFill>
                <a:latin typeface="Rockwell Extra Bold" panose="02060903040505020403" pitchFamily="18" charset="0"/>
              </a:rPr>
              <a:t>L</a:t>
            </a:r>
          </a:p>
        </p:txBody>
      </p:sp>
      <p:sp>
        <p:nvSpPr>
          <p:cNvPr id="32" name="TextBox 31">
            <a:extLst>
              <a:ext uri="{FF2B5EF4-FFF2-40B4-BE49-F238E27FC236}">
                <a16:creationId xmlns:a16="http://schemas.microsoft.com/office/drawing/2014/main" id="{A12B1B71-A8EF-CB3D-1B0C-6AB12BF5F8DE}"/>
              </a:ext>
            </a:extLst>
          </p:cNvPr>
          <p:cNvSpPr txBox="1"/>
          <p:nvPr/>
        </p:nvSpPr>
        <p:spPr>
          <a:xfrm>
            <a:off x="6008646" y="3315184"/>
            <a:ext cx="434734" cy="523220"/>
          </a:xfrm>
          <a:prstGeom prst="rect">
            <a:avLst/>
          </a:prstGeom>
          <a:noFill/>
        </p:spPr>
        <p:txBody>
          <a:bodyPr wrap="none" rtlCol="0">
            <a:spAutoFit/>
          </a:bodyPr>
          <a:lstStyle/>
          <a:p>
            <a:r>
              <a:rPr lang="en-CA" sz="2800" b="1" dirty="0">
                <a:solidFill>
                  <a:srgbClr val="1EB4FF"/>
                </a:solidFill>
                <a:latin typeface="Rockwell Extra Bold" panose="02060903040505020403" pitchFamily="18" charset="0"/>
              </a:rPr>
              <a:t>L</a:t>
            </a:r>
          </a:p>
        </p:txBody>
      </p:sp>
      <p:sp>
        <p:nvSpPr>
          <p:cNvPr id="5" name="TextBox 4">
            <a:extLst>
              <a:ext uri="{FF2B5EF4-FFF2-40B4-BE49-F238E27FC236}">
                <a16:creationId xmlns:a16="http://schemas.microsoft.com/office/drawing/2014/main" id="{A670652D-83C7-7AEE-C816-20DEBE15EE22}"/>
              </a:ext>
            </a:extLst>
          </p:cNvPr>
          <p:cNvSpPr txBox="1"/>
          <p:nvPr/>
        </p:nvSpPr>
        <p:spPr>
          <a:xfrm>
            <a:off x="8452744" y="2441241"/>
            <a:ext cx="498855" cy="523220"/>
          </a:xfrm>
          <a:prstGeom prst="rect">
            <a:avLst/>
          </a:prstGeom>
          <a:noFill/>
        </p:spPr>
        <p:txBody>
          <a:bodyPr wrap="none" rtlCol="0">
            <a:spAutoFit/>
          </a:bodyPr>
          <a:lstStyle/>
          <a:p>
            <a:r>
              <a:rPr lang="en-CA" sz="2800" b="1" dirty="0">
                <a:solidFill>
                  <a:srgbClr val="C00000"/>
                </a:solidFill>
                <a:latin typeface="Rockwell Extra Bold" panose="02060903040505020403" pitchFamily="18" charset="0"/>
              </a:rPr>
              <a:t>H</a:t>
            </a:r>
          </a:p>
        </p:txBody>
      </p:sp>
      <p:sp>
        <p:nvSpPr>
          <p:cNvPr id="4" name="TextBox 3">
            <a:extLst>
              <a:ext uri="{FF2B5EF4-FFF2-40B4-BE49-F238E27FC236}">
                <a16:creationId xmlns:a16="http://schemas.microsoft.com/office/drawing/2014/main" id="{EFD20C17-B130-C260-B61B-3149E74BA4ED}"/>
              </a:ext>
            </a:extLst>
          </p:cNvPr>
          <p:cNvSpPr txBox="1"/>
          <p:nvPr/>
        </p:nvSpPr>
        <p:spPr>
          <a:xfrm>
            <a:off x="5327748" y="2388782"/>
            <a:ext cx="434734" cy="523220"/>
          </a:xfrm>
          <a:prstGeom prst="rect">
            <a:avLst/>
          </a:prstGeom>
          <a:noFill/>
        </p:spPr>
        <p:txBody>
          <a:bodyPr wrap="none" rtlCol="0">
            <a:spAutoFit/>
          </a:bodyPr>
          <a:lstStyle/>
          <a:p>
            <a:r>
              <a:rPr lang="en-CA" sz="2800" b="1" dirty="0">
                <a:solidFill>
                  <a:srgbClr val="1EB4FF"/>
                </a:solidFill>
                <a:latin typeface="Rockwell Extra Bold" panose="02060903040505020403" pitchFamily="18" charset="0"/>
              </a:rPr>
              <a:t>L</a:t>
            </a:r>
          </a:p>
        </p:txBody>
      </p:sp>
      <p:sp>
        <p:nvSpPr>
          <p:cNvPr id="12" name="TextBox 11">
            <a:extLst>
              <a:ext uri="{FF2B5EF4-FFF2-40B4-BE49-F238E27FC236}">
                <a16:creationId xmlns:a16="http://schemas.microsoft.com/office/drawing/2014/main" id="{EACBF952-2EC1-E8C2-5FA3-60DA9782ED4B}"/>
              </a:ext>
            </a:extLst>
          </p:cNvPr>
          <p:cNvSpPr txBox="1"/>
          <p:nvPr/>
        </p:nvSpPr>
        <p:spPr>
          <a:xfrm>
            <a:off x="-854198" y="2702851"/>
            <a:ext cx="434734" cy="523220"/>
          </a:xfrm>
          <a:prstGeom prst="rect">
            <a:avLst/>
          </a:prstGeom>
          <a:noFill/>
        </p:spPr>
        <p:txBody>
          <a:bodyPr wrap="none" rtlCol="0">
            <a:spAutoFit/>
          </a:bodyPr>
          <a:lstStyle/>
          <a:p>
            <a:r>
              <a:rPr lang="en-CA" sz="2800" b="1" dirty="0">
                <a:solidFill>
                  <a:srgbClr val="1EB4FF"/>
                </a:solidFill>
                <a:latin typeface="Rockwell Extra Bold" panose="02060903040505020403" pitchFamily="18" charset="0"/>
              </a:rPr>
              <a:t>L</a:t>
            </a:r>
          </a:p>
        </p:txBody>
      </p:sp>
      <p:sp>
        <p:nvSpPr>
          <p:cNvPr id="14" name="TextBox 13">
            <a:extLst>
              <a:ext uri="{FF2B5EF4-FFF2-40B4-BE49-F238E27FC236}">
                <a16:creationId xmlns:a16="http://schemas.microsoft.com/office/drawing/2014/main" id="{F7772426-669A-E3F0-2E2C-98ECD1659F2D}"/>
              </a:ext>
            </a:extLst>
          </p:cNvPr>
          <p:cNvSpPr txBox="1"/>
          <p:nvPr/>
        </p:nvSpPr>
        <p:spPr>
          <a:xfrm>
            <a:off x="7178222" y="3021937"/>
            <a:ext cx="434734" cy="523220"/>
          </a:xfrm>
          <a:prstGeom prst="rect">
            <a:avLst/>
          </a:prstGeom>
          <a:noFill/>
        </p:spPr>
        <p:txBody>
          <a:bodyPr wrap="none" rtlCol="0">
            <a:spAutoFit/>
          </a:bodyPr>
          <a:lstStyle/>
          <a:p>
            <a:r>
              <a:rPr lang="en-CA" sz="2800" b="1" dirty="0">
                <a:solidFill>
                  <a:srgbClr val="1EB4FF"/>
                </a:solidFill>
                <a:latin typeface="Rockwell Extra Bold" panose="02060903040505020403" pitchFamily="18" charset="0"/>
              </a:rPr>
              <a:t>L</a:t>
            </a:r>
          </a:p>
        </p:txBody>
      </p:sp>
      <p:sp>
        <p:nvSpPr>
          <p:cNvPr id="15" name="TextBox 14">
            <a:extLst>
              <a:ext uri="{FF2B5EF4-FFF2-40B4-BE49-F238E27FC236}">
                <a16:creationId xmlns:a16="http://schemas.microsoft.com/office/drawing/2014/main" id="{6DBC0B55-688F-6540-C98F-26CACB52FFC7}"/>
              </a:ext>
            </a:extLst>
          </p:cNvPr>
          <p:cNvSpPr txBox="1"/>
          <p:nvPr/>
        </p:nvSpPr>
        <p:spPr>
          <a:xfrm>
            <a:off x="4967238" y="3337693"/>
            <a:ext cx="498855" cy="523220"/>
          </a:xfrm>
          <a:prstGeom prst="rect">
            <a:avLst/>
          </a:prstGeom>
          <a:noFill/>
        </p:spPr>
        <p:txBody>
          <a:bodyPr wrap="none" rtlCol="0">
            <a:spAutoFit/>
          </a:bodyPr>
          <a:lstStyle/>
          <a:p>
            <a:r>
              <a:rPr lang="en-CA" sz="2800" b="1" dirty="0">
                <a:solidFill>
                  <a:srgbClr val="C00000"/>
                </a:solidFill>
                <a:latin typeface="Rockwell Extra Bold" panose="02060903040505020403" pitchFamily="18" charset="0"/>
              </a:rPr>
              <a:t>H</a:t>
            </a:r>
          </a:p>
        </p:txBody>
      </p:sp>
      <p:sp>
        <p:nvSpPr>
          <p:cNvPr id="10" name="TextBox 9">
            <a:extLst>
              <a:ext uri="{FF2B5EF4-FFF2-40B4-BE49-F238E27FC236}">
                <a16:creationId xmlns:a16="http://schemas.microsoft.com/office/drawing/2014/main" id="{3F050BD8-F16D-B60A-C03D-7EAA1C6FC7A2}"/>
              </a:ext>
            </a:extLst>
          </p:cNvPr>
          <p:cNvSpPr txBox="1"/>
          <p:nvPr/>
        </p:nvSpPr>
        <p:spPr>
          <a:xfrm>
            <a:off x="2236221" y="3982053"/>
            <a:ext cx="434734" cy="523220"/>
          </a:xfrm>
          <a:prstGeom prst="rect">
            <a:avLst/>
          </a:prstGeom>
          <a:noFill/>
        </p:spPr>
        <p:txBody>
          <a:bodyPr wrap="none" rtlCol="0">
            <a:spAutoFit/>
          </a:bodyPr>
          <a:lstStyle/>
          <a:p>
            <a:r>
              <a:rPr lang="en-CA" sz="2800" b="1" dirty="0">
                <a:solidFill>
                  <a:srgbClr val="1EB4FF"/>
                </a:solidFill>
                <a:latin typeface="Rockwell Extra Bold" panose="02060903040505020403" pitchFamily="18" charset="0"/>
              </a:rPr>
              <a:t>L</a:t>
            </a:r>
          </a:p>
        </p:txBody>
      </p:sp>
      <p:sp>
        <p:nvSpPr>
          <p:cNvPr id="13" name="TextBox 12">
            <a:extLst>
              <a:ext uri="{FF2B5EF4-FFF2-40B4-BE49-F238E27FC236}">
                <a16:creationId xmlns:a16="http://schemas.microsoft.com/office/drawing/2014/main" id="{266747A1-1739-5BA9-3D23-189DEA36128D}"/>
              </a:ext>
            </a:extLst>
          </p:cNvPr>
          <p:cNvSpPr txBox="1"/>
          <p:nvPr/>
        </p:nvSpPr>
        <p:spPr>
          <a:xfrm>
            <a:off x="-638601" y="1145553"/>
            <a:ext cx="434734" cy="523220"/>
          </a:xfrm>
          <a:prstGeom prst="rect">
            <a:avLst/>
          </a:prstGeom>
          <a:noFill/>
        </p:spPr>
        <p:txBody>
          <a:bodyPr wrap="none" rtlCol="0">
            <a:spAutoFit/>
          </a:bodyPr>
          <a:lstStyle/>
          <a:p>
            <a:r>
              <a:rPr lang="en-CA" sz="2800" b="1" dirty="0">
                <a:solidFill>
                  <a:srgbClr val="1EB4FF"/>
                </a:solidFill>
                <a:latin typeface="Rockwell Extra Bold" panose="02060903040505020403" pitchFamily="18" charset="0"/>
              </a:rPr>
              <a:t>L</a:t>
            </a:r>
          </a:p>
        </p:txBody>
      </p:sp>
      <p:sp>
        <p:nvSpPr>
          <p:cNvPr id="22" name="TextBox 21">
            <a:extLst>
              <a:ext uri="{FF2B5EF4-FFF2-40B4-BE49-F238E27FC236}">
                <a16:creationId xmlns:a16="http://schemas.microsoft.com/office/drawing/2014/main" id="{2378B7C2-9EB2-6796-CC90-4B29B776059D}"/>
              </a:ext>
            </a:extLst>
          </p:cNvPr>
          <p:cNvSpPr txBox="1"/>
          <p:nvPr/>
        </p:nvSpPr>
        <p:spPr>
          <a:xfrm>
            <a:off x="938872" y="2433857"/>
            <a:ext cx="434734" cy="523220"/>
          </a:xfrm>
          <a:prstGeom prst="rect">
            <a:avLst/>
          </a:prstGeom>
          <a:noFill/>
        </p:spPr>
        <p:txBody>
          <a:bodyPr wrap="none" rtlCol="0">
            <a:spAutoFit/>
          </a:bodyPr>
          <a:lstStyle/>
          <a:p>
            <a:r>
              <a:rPr lang="en-CA" sz="2800" b="1" dirty="0">
                <a:solidFill>
                  <a:srgbClr val="1EB4FF"/>
                </a:solidFill>
                <a:latin typeface="Rockwell Extra Bold" panose="02060903040505020403" pitchFamily="18" charset="0"/>
              </a:rPr>
              <a:t>L</a:t>
            </a:r>
          </a:p>
        </p:txBody>
      </p:sp>
      <p:sp>
        <p:nvSpPr>
          <p:cNvPr id="25" name="TextBox 24">
            <a:extLst>
              <a:ext uri="{FF2B5EF4-FFF2-40B4-BE49-F238E27FC236}">
                <a16:creationId xmlns:a16="http://schemas.microsoft.com/office/drawing/2014/main" id="{5CE53565-1683-CBED-30D3-5F18ED925CF0}"/>
              </a:ext>
            </a:extLst>
          </p:cNvPr>
          <p:cNvSpPr txBox="1"/>
          <p:nvPr/>
        </p:nvSpPr>
        <p:spPr>
          <a:xfrm>
            <a:off x="6659674" y="2345592"/>
            <a:ext cx="434734" cy="523220"/>
          </a:xfrm>
          <a:prstGeom prst="rect">
            <a:avLst/>
          </a:prstGeom>
          <a:noFill/>
        </p:spPr>
        <p:txBody>
          <a:bodyPr wrap="none" rtlCol="0">
            <a:spAutoFit/>
          </a:bodyPr>
          <a:lstStyle/>
          <a:p>
            <a:r>
              <a:rPr lang="en-CA" sz="2800" b="1" dirty="0">
                <a:solidFill>
                  <a:srgbClr val="1EB4FF"/>
                </a:solidFill>
                <a:latin typeface="Rockwell Extra Bold" panose="02060903040505020403" pitchFamily="18" charset="0"/>
              </a:rPr>
              <a:t>L</a:t>
            </a:r>
          </a:p>
        </p:txBody>
      </p:sp>
      <p:sp>
        <p:nvSpPr>
          <p:cNvPr id="27" name="TextBox 26">
            <a:extLst>
              <a:ext uri="{FF2B5EF4-FFF2-40B4-BE49-F238E27FC236}">
                <a16:creationId xmlns:a16="http://schemas.microsoft.com/office/drawing/2014/main" id="{1311E4E8-EDBA-6A7B-EAFD-A6D781ACCEB7}"/>
              </a:ext>
            </a:extLst>
          </p:cNvPr>
          <p:cNvSpPr txBox="1"/>
          <p:nvPr/>
        </p:nvSpPr>
        <p:spPr>
          <a:xfrm>
            <a:off x="5789724" y="1958242"/>
            <a:ext cx="434734" cy="523220"/>
          </a:xfrm>
          <a:prstGeom prst="rect">
            <a:avLst/>
          </a:prstGeom>
          <a:noFill/>
        </p:spPr>
        <p:txBody>
          <a:bodyPr wrap="none" rtlCol="0">
            <a:spAutoFit/>
          </a:bodyPr>
          <a:lstStyle/>
          <a:p>
            <a:r>
              <a:rPr lang="en-CA" sz="2800" b="1" dirty="0">
                <a:solidFill>
                  <a:srgbClr val="1EB4FF"/>
                </a:solidFill>
                <a:latin typeface="Rockwell Extra Bold" panose="02060903040505020403" pitchFamily="18" charset="0"/>
              </a:rPr>
              <a:t>L</a:t>
            </a:r>
          </a:p>
        </p:txBody>
      </p:sp>
      <p:sp>
        <p:nvSpPr>
          <p:cNvPr id="28" name="TextBox 27">
            <a:extLst>
              <a:ext uri="{FF2B5EF4-FFF2-40B4-BE49-F238E27FC236}">
                <a16:creationId xmlns:a16="http://schemas.microsoft.com/office/drawing/2014/main" id="{4E868CB8-114B-0565-834F-2FC04949AE34}"/>
              </a:ext>
            </a:extLst>
          </p:cNvPr>
          <p:cNvSpPr txBox="1"/>
          <p:nvPr/>
        </p:nvSpPr>
        <p:spPr>
          <a:xfrm>
            <a:off x="4653582" y="1937072"/>
            <a:ext cx="434734" cy="523220"/>
          </a:xfrm>
          <a:prstGeom prst="rect">
            <a:avLst/>
          </a:prstGeom>
          <a:noFill/>
        </p:spPr>
        <p:txBody>
          <a:bodyPr wrap="none" rtlCol="0">
            <a:spAutoFit/>
          </a:bodyPr>
          <a:lstStyle/>
          <a:p>
            <a:r>
              <a:rPr lang="en-CA" sz="2800" b="1" dirty="0">
                <a:solidFill>
                  <a:srgbClr val="1EB4FF"/>
                </a:solidFill>
                <a:latin typeface="Rockwell Extra Bold" panose="02060903040505020403" pitchFamily="18" charset="0"/>
              </a:rPr>
              <a:t>L</a:t>
            </a:r>
          </a:p>
        </p:txBody>
      </p:sp>
      <p:sp>
        <p:nvSpPr>
          <p:cNvPr id="29" name="TextBox 28">
            <a:extLst>
              <a:ext uri="{FF2B5EF4-FFF2-40B4-BE49-F238E27FC236}">
                <a16:creationId xmlns:a16="http://schemas.microsoft.com/office/drawing/2014/main" id="{7EA3245B-D132-AB2E-453F-C05E5EC86686}"/>
              </a:ext>
            </a:extLst>
          </p:cNvPr>
          <p:cNvSpPr txBox="1"/>
          <p:nvPr/>
        </p:nvSpPr>
        <p:spPr>
          <a:xfrm>
            <a:off x="7716222" y="1707116"/>
            <a:ext cx="434734" cy="523220"/>
          </a:xfrm>
          <a:prstGeom prst="rect">
            <a:avLst/>
          </a:prstGeom>
          <a:noFill/>
        </p:spPr>
        <p:txBody>
          <a:bodyPr wrap="none" rtlCol="0">
            <a:spAutoFit/>
          </a:bodyPr>
          <a:lstStyle/>
          <a:p>
            <a:r>
              <a:rPr lang="en-CA" sz="2800" b="1" dirty="0">
                <a:solidFill>
                  <a:srgbClr val="1EB4FF"/>
                </a:solidFill>
                <a:latin typeface="Rockwell Extra Bold" panose="02060903040505020403" pitchFamily="18" charset="0"/>
              </a:rPr>
              <a:t>L</a:t>
            </a:r>
          </a:p>
        </p:txBody>
      </p:sp>
      <p:sp>
        <p:nvSpPr>
          <p:cNvPr id="30" name="TextBox 29">
            <a:extLst>
              <a:ext uri="{FF2B5EF4-FFF2-40B4-BE49-F238E27FC236}">
                <a16:creationId xmlns:a16="http://schemas.microsoft.com/office/drawing/2014/main" id="{8684643D-8110-454B-D9AE-521002C9A9C5}"/>
              </a:ext>
            </a:extLst>
          </p:cNvPr>
          <p:cNvSpPr txBox="1"/>
          <p:nvPr/>
        </p:nvSpPr>
        <p:spPr>
          <a:xfrm>
            <a:off x="7081144" y="2568241"/>
            <a:ext cx="498855" cy="523220"/>
          </a:xfrm>
          <a:prstGeom prst="rect">
            <a:avLst/>
          </a:prstGeom>
          <a:noFill/>
        </p:spPr>
        <p:txBody>
          <a:bodyPr wrap="none" rtlCol="0">
            <a:spAutoFit/>
          </a:bodyPr>
          <a:lstStyle/>
          <a:p>
            <a:r>
              <a:rPr lang="en-CA" sz="2800" b="1" dirty="0">
                <a:solidFill>
                  <a:srgbClr val="C00000"/>
                </a:solidFill>
                <a:latin typeface="Rockwell Extra Bold" panose="02060903040505020403" pitchFamily="18" charset="0"/>
              </a:rPr>
              <a:t>H</a:t>
            </a:r>
          </a:p>
        </p:txBody>
      </p:sp>
      <p:sp>
        <p:nvSpPr>
          <p:cNvPr id="31" name="TextBox 30">
            <a:extLst>
              <a:ext uri="{FF2B5EF4-FFF2-40B4-BE49-F238E27FC236}">
                <a16:creationId xmlns:a16="http://schemas.microsoft.com/office/drawing/2014/main" id="{E7E1D280-15DD-39AB-4FCB-6F41714E2C2F}"/>
              </a:ext>
            </a:extLst>
          </p:cNvPr>
          <p:cNvSpPr txBox="1"/>
          <p:nvPr/>
        </p:nvSpPr>
        <p:spPr>
          <a:xfrm>
            <a:off x="6630294" y="3215941"/>
            <a:ext cx="498855" cy="523220"/>
          </a:xfrm>
          <a:prstGeom prst="rect">
            <a:avLst/>
          </a:prstGeom>
          <a:noFill/>
        </p:spPr>
        <p:txBody>
          <a:bodyPr wrap="none" rtlCol="0">
            <a:spAutoFit/>
          </a:bodyPr>
          <a:lstStyle/>
          <a:p>
            <a:r>
              <a:rPr lang="en-CA" sz="2800" b="1" dirty="0">
                <a:solidFill>
                  <a:srgbClr val="C00000"/>
                </a:solidFill>
                <a:latin typeface="Rockwell Extra Bold" panose="02060903040505020403" pitchFamily="18" charset="0"/>
              </a:rPr>
              <a:t>H</a:t>
            </a:r>
          </a:p>
        </p:txBody>
      </p:sp>
      <p:sp>
        <p:nvSpPr>
          <p:cNvPr id="35" name="TextBox 34">
            <a:extLst>
              <a:ext uri="{FF2B5EF4-FFF2-40B4-BE49-F238E27FC236}">
                <a16:creationId xmlns:a16="http://schemas.microsoft.com/office/drawing/2014/main" id="{E92E5888-C1AC-535D-4AFD-182D82674255}"/>
              </a:ext>
            </a:extLst>
          </p:cNvPr>
          <p:cNvSpPr txBox="1"/>
          <p:nvPr/>
        </p:nvSpPr>
        <p:spPr>
          <a:xfrm>
            <a:off x="2631784" y="2142443"/>
            <a:ext cx="434734" cy="523220"/>
          </a:xfrm>
          <a:prstGeom prst="rect">
            <a:avLst/>
          </a:prstGeom>
          <a:noFill/>
        </p:spPr>
        <p:txBody>
          <a:bodyPr wrap="none" rtlCol="0">
            <a:spAutoFit/>
          </a:bodyPr>
          <a:lstStyle/>
          <a:p>
            <a:r>
              <a:rPr lang="en-CA" sz="2800" b="1" dirty="0">
                <a:solidFill>
                  <a:srgbClr val="1EB4FF"/>
                </a:solidFill>
                <a:latin typeface="Rockwell Extra Bold" panose="02060903040505020403" pitchFamily="18" charset="0"/>
              </a:rPr>
              <a:t>L</a:t>
            </a:r>
          </a:p>
        </p:txBody>
      </p:sp>
      <p:sp>
        <p:nvSpPr>
          <p:cNvPr id="37" name="TextBox 36">
            <a:extLst>
              <a:ext uri="{FF2B5EF4-FFF2-40B4-BE49-F238E27FC236}">
                <a16:creationId xmlns:a16="http://schemas.microsoft.com/office/drawing/2014/main" id="{4702361C-32D2-41D5-463C-4EE2BC16D902}"/>
              </a:ext>
            </a:extLst>
          </p:cNvPr>
          <p:cNvSpPr txBox="1"/>
          <p:nvPr/>
        </p:nvSpPr>
        <p:spPr>
          <a:xfrm>
            <a:off x="-865573" y="2241291"/>
            <a:ext cx="498855" cy="523220"/>
          </a:xfrm>
          <a:prstGeom prst="rect">
            <a:avLst/>
          </a:prstGeom>
          <a:noFill/>
        </p:spPr>
        <p:txBody>
          <a:bodyPr wrap="none" rtlCol="0">
            <a:spAutoFit/>
          </a:bodyPr>
          <a:lstStyle/>
          <a:p>
            <a:r>
              <a:rPr lang="en-CA" sz="2800" b="1" dirty="0">
                <a:solidFill>
                  <a:srgbClr val="C00000"/>
                </a:solidFill>
                <a:latin typeface="Rockwell Extra Bold" panose="02060903040505020403" pitchFamily="18" charset="0"/>
              </a:rPr>
              <a:t>H</a:t>
            </a:r>
          </a:p>
        </p:txBody>
      </p:sp>
      <p:sp>
        <p:nvSpPr>
          <p:cNvPr id="38" name="TextBox 37">
            <a:extLst>
              <a:ext uri="{FF2B5EF4-FFF2-40B4-BE49-F238E27FC236}">
                <a16:creationId xmlns:a16="http://schemas.microsoft.com/office/drawing/2014/main" id="{108EA764-607A-91A0-BDEF-33E6A122E432}"/>
              </a:ext>
            </a:extLst>
          </p:cNvPr>
          <p:cNvSpPr txBox="1"/>
          <p:nvPr/>
        </p:nvSpPr>
        <p:spPr>
          <a:xfrm>
            <a:off x="3049206" y="3518201"/>
            <a:ext cx="498855" cy="523220"/>
          </a:xfrm>
          <a:prstGeom prst="rect">
            <a:avLst/>
          </a:prstGeom>
          <a:noFill/>
        </p:spPr>
        <p:txBody>
          <a:bodyPr wrap="none" rtlCol="0">
            <a:spAutoFit/>
          </a:bodyPr>
          <a:lstStyle/>
          <a:p>
            <a:r>
              <a:rPr lang="en-CA" sz="2800" b="1" dirty="0">
                <a:solidFill>
                  <a:srgbClr val="C00000"/>
                </a:solidFill>
                <a:latin typeface="Rockwell Extra Bold" panose="02060903040505020403" pitchFamily="18" charset="0"/>
              </a:rPr>
              <a:t>H</a:t>
            </a:r>
          </a:p>
        </p:txBody>
      </p:sp>
      <p:sp>
        <p:nvSpPr>
          <p:cNvPr id="39" name="TextBox 38">
            <a:extLst>
              <a:ext uri="{FF2B5EF4-FFF2-40B4-BE49-F238E27FC236}">
                <a16:creationId xmlns:a16="http://schemas.microsoft.com/office/drawing/2014/main" id="{70C8A7EE-B849-B408-7C13-C1F5D7E5DA72}"/>
              </a:ext>
            </a:extLst>
          </p:cNvPr>
          <p:cNvSpPr txBox="1"/>
          <p:nvPr/>
        </p:nvSpPr>
        <p:spPr>
          <a:xfrm>
            <a:off x="3747575" y="2920155"/>
            <a:ext cx="498855" cy="523220"/>
          </a:xfrm>
          <a:prstGeom prst="rect">
            <a:avLst/>
          </a:prstGeom>
          <a:noFill/>
        </p:spPr>
        <p:txBody>
          <a:bodyPr wrap="none" rtlCol="0">
            <a:spAutoFit/>
          </a:bodyPr>
          <a:lstStyle/>
          <a:p>
            <a:r>
              <a:rPr lang="en-CA" sz="2800" b="1" dirty="0">
                <a:solidFill>
                  <a:srgbClr val="C00000"/>
                </a:solidFill>
                <a:latin typeface="Rockwell Extra Bold" panose="02060903040505020403" pitchFamily="18" charset="0"/>
              </a:rPr>
              <a:t>H</a:t>
            </a:r>
          </a:p>
        </p:txBody>
      </p:sp>
      <p:sp>
        <p:nvSpPr>
          <p:cNvPr id="40" name="TextBox 39">
            <a:extLst>
              <a:ext uri="{FF2B5EF4-FFF2-40B4-BE49-F238E27FC236}">
                <a16:creationId xmlns:a16="http://schemas.microsoft.com/office/drawing/2014/main" id="{7799D3E8-8587-60C8-FAAF-327E26CDD48B}"/>
              </a:ext>
            </a:extLst>
          </p:cNvPr>
          <p:cNvSpPr txBox="1"/>
          <p:nvPr/>
        </p:nvSpPr>
        <p:spPr>
          <a:xfrm>
            <a:off x="-805802" y="3720443"/>
            <a:ext cx="498855" cy="523220"/>
          </a:xfrm>
          <a:prstGeom prst="rect">
            <a:avLst/>
          </a:prstGeom>
          <a:noFill/>
        </p:spPr>
        <p:txBody>
          <a:bodyPr wrap="none" rtlCol="0">
            <a:spAutoFit/>
          </a:bodyPr>
          <a:lstStyle/>
          <a:p>
            <a:r>
              <a:rPr lang="en-CA" sz="2800" b="1" dirty="0">
                <a:solidFill>
                  <a:srgbClr val="C00000"/>
                </a:solidFill>
                <a:latin typeface="Rockwell Extra Bold" panose="02060903040505020403" pitchFamily="18" charset="0"/>
              </a:rPr>
              <a:t>H</a:t>
            </a:r>
          </a:p>
        </p:txBody>
      </p:sp>
      <p:sp>
        <p:nvSpPr>
          <p:cNvPr id="41" name="TextBox 40">
            <a:extLst>
              <a:ext uri="{FF2B5EF4-FFF2-40B4-BE49-F238E27FC236}">
                <a16:creationId xmlns:a16="http://schemas.microsoft.com/office/drawing/2014/main" id="{36B2F100-A3EF-EF81-6DA2-A30D5E807918}"/>
              </a:ext>
            </a:extLst>
          </p:cNvPr>
          <p:cNvSpPr txBox="1"/>
          <p:nvPr/>
        </p:nvSpPr>
        <p:spPr>
          <a:xfrm>
            <a:off x="-740045" y="3174750"/>
            <a:ext cx="434734" cy="523220"/>
          </a:xfrm>
          <a:prstGeom prst="rect">
            <a:avLst/>
          </a:prstGeom>
          <a:noFill/>
        </p:spPr>
        <p:txBody>
          <a:bodyPr wrap="none" rtlCol="0">
            <a:spAutoFit/>
          </a:bodyPr>
          <a:lstStyle/>
          <a:p>
            <a:r>
              <a:rPr lang="en-CA" sz="2800" b="1" dirty="0">
                <a:solidFill>
                  <a:srgbClr val="1EB4FF"/>
                </a:solidFill>
                <a:latin typeface="Rockwell Extra Bold" panose="02060903040505020403" pitchFamily="18" charset="0"/>
              </a:rPr>
              <a:t>L</a:t>
            </a:r>
          </a:p>
        </p:txBody>
      </p:sp>
      <p:sp>
        <p:nvSpPr>
          <p:cNvPr id="42" name="Rectangle 41">
            <a:extLst>
              <a:ext uri="{FF2B5EF4-FFF2-40B4-BE49-F238E27FC236}">
                <a16:creationId xmlns:a16="http://schemas.microsoft.com/office/drawing/2014/main" id="{16574882-FD62-D665-AC86-E49D6D064574}"/>
              </a:ext>
            </a:extLst>
          </p:cNvPr>
          <p:cNvSpPr/>
          <p:nvPr/>
        </p:nvSpPr>
        <p:spPr bwMode="auto">
          <a:xfrm>
            <a:off x="2407877" y="1096689"/>
            <a:ext cx="4383499" cy="369332"/>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algn="ctr" eaLnBrk="0" fontAlgn="base" hangingPunct="0">
              <a:spcBef>
                <a:spcPct val="50000"/>
              </a:spcBef>
              <a:spcAft>
                <a:spcPct val="0"/>
              </a:spcAft>
            </a:pPr>
            <a:r>
              <a:rPr kumimoji="0" lang="en-CA" b="1" i="0" u="none" strike="noStrike" cap="none" normalizeH="0" baseline="0" dirty="0">
                <a:ln>
                  <a:noFill/>
                </a:ln>
                <a:solidFill>
                  <a:schemeClr val="tx1"/>
                </a:solidFill>
                <a:effectLst/>
                <a:latin typeface="Arial" panose="020B0604020202020204" pitchFamily="34" charset="0"/>
                <a:cs typeface="Arial" panose="020B0604020202020204" pitchFamily="34" charset="0"/>
              </a:rPr>
              <a:t>t=69h</a:t>
            </a:r>
            <a:r>
              <a:rPr kumimoji="0" lang="en-CA" b="1" i="0" u="none" strike="noStrike" cap="none" normalizeH="0" dirty="0">
                <a:ln>
                  <a:noFill/>
                </a:ln>
                <a:solidFill>
                  <a:schemeClr val="tx1"/>
                </a:solidFill>
                <a:effectLst/>
                <a:latin typeface="Arial" panose="020B0604020202020204" pitchFamily="34" charset="0"/>
                <a:cs typeface="Arial" panose="020B0604020202020204" pitchFamily="34" charset="0"/>
              </a:rPr>
              <a:t> </a:t>
            </a:r>
            <a:r>
              <a:rPr lang="en-CA" b="1" dirty="0">
                <a:latin typeface="Arial" panose="020B0604020202020204" pitchFamily="34" charset="0"/>
                <a:cs typeface="Arial" panose="020B0604020202020204" pitchFamily="34" charset="0"/>
              </a:rPr>
              <a:t>XXXXX</a:t>
            </a:r>
            <a:endParaRPr kumimoji="0" lang="en-CA"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81CB645F-A1FF-7DF4-F21D-27ED5A53C4F3}"/>
              </a:ext>
            </a:extLst>
          </p:cNvPr>
          <p:cNvPicPr>
            <a:picLocks noChangeAspect="1"/>
          </p:cNvPicPr>
          <p:nvPr/>
        </p:nvPicPr>
        <p:blipFill>
          <a:blip r:embed="rId7"/>
          <a:srcRect l="24978" t="9062" r="25045" b="40199"/>
          <a:stretch>
            <a:fillRect/>
          </a:stretch>
        </p:blipFill>
        <p:spPr>
          <a:xfrm>
            <a:off x="4709346" y="1516085"/>
            <a:ext cx="4413858" cy="3634799"/>
          </a:xfrm>
          <a:prstGeom prst="rect">
            <a:avLst/>
          </a:prstGeom>
        </p:spPr>
      </p:pic>
    </p:spTree>
    <p:extLst>
      <p:ext uri="{BB962C8B-B14F-4D97-AF65-F5344CB8AC3E}">
        <p14:creationId xmlns:p14="http://schemas.microsoft.com/office/powerpoint/2010/main" val="23348241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C769A32-E7FE-FD02-6A9B-628F96F72694}"/>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989BCFE3-0BA9-C5D6-0730-B2A4B5BFB9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60000">
            <a:off x="838752" y="1455964"/>
            <a:ext cx="3360790" cy="2928383"/>
          </a:xfrm>
          <a:prstGeom prst="rect">
            <a:avLst/>
          </a:prstGeom>
        </p:spPr>
      </p:pic>
      <p:pic>
        <p:nvPicPr>
          <p:cNvPr id="34" name="Picture 33">
            <a:extLst>
              <a:ext uri="{FF2B5EF4-FFF2-40B4-BE49-F238E27FC236}">
                <a16:creationId xmlns:a16="http://schemas.microsoft.com/office/drawing/2014/main" id="{13A5B7B2-1713-4634-9610-2CD00275E82D}"/>
              </a:ext>
            </a:extLst>
          </p:cNvPr>
          <p:cNvPicPr>
            <a:picLocks noChangeAspect="1"/>
          </p:cNvPicPr>
          <p:nvPr/>
        </p:nvPicPr>
        <p:blipFill>
          <a:blip r:embed="rId4"/>
          <a:srcRect l="28054" t="10212" r="26036" b="40292"/>
          <a:stretch>
            <a:fillRect/>
          </a:stretch>
        </p:blipFill>
        <p:spPr>
          <a:xfrm>
            <a:off x="129905" y="1510243"/>
            <a:ext cx="4394196" cy="3637688"/>
          </a:xfrm>
          <a:prstGeom prst="rect">
            <a:avLst/>
          </a:prstGeom>
        </p:spPr>
      </p:pic>
      <p:sp>
        <p:nvSpPr>
          <p:cNvPr id="16" name="Rectangle 15">
            <a:extLst>
              <a:ext uri="{FF2B5EF4-FFF2-40B4-BE49-F238E27FC236}">
                <a16:creationId xmlns:a16="http://schemas.microsoft.com/office/drawing/2014/main" id="{22EADD60-28E0-C0E8-243E-5D5A66088802}"/>
              </a:ext>
            </a:extLst>
          </p:cNvPr>
          <p:cNvSpPr/>
          <p:nvPr/>
        </p:nvSpPr>
        <p:spPr bwMode="auto">
          <a:xfrm>
            <a:off x="7092000" y="6352402"/>
            <a:ext cx="228600" cy="277200"/>
          </a:xfrm>
          <a:prstGeom prst="rect">
            <a:avLst/>
          </a:prstGeom>
          <a:solidFill>
            <a:srgbClr val="00B050"/>
          </a:solidFill>
          <a:ln w="254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17" name="Rectangle 16">
            <a:extLst>
              <a:ext uri="{FF2B5EF4-FFF2-40B4-BE49-F238E27FC236}">
                <a16:creationId xmlns:a16="http://schemas.microsoft.com/office/drawing/2014/main" id="{879D40E8-E8BB-9D6B-414C-5217D7C54F4E}"/>
              </a:ext>
            </a:extLst>
          </p:cNvPr>
          <p:cNvSpPr/>
          <p:nvPr/>
        </p:nvSpPr>
        <p:spPr bwMode="auto">
          <a:xfrm>
            <a:off x="7164000" y="6428602"/>
            <a:ext cx="228600" cy="2772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6" name="Rectangle 2">
            <a:extLst>
              <a:ext uri="{FF2B5EF4-FFF2-40B4-BE49-F238E27FC236}">
                <a16:creationId xmlns:a16="http://schemas.microsoft.com/office/drawing/2014/main" id="{9B90BA71-CC32-D437-B6DD-07CA66B5C825}"/>
              </a:ext>
            </a:extLst>
          </p:cNvPr>
          <p:cNvSpPr txBox="1">
            <a:spLocks noChangeArrowheads="1"/>
          </p:cNvSpPr>
          <p:nvPr/>
        </p:nvSpPr>
        <p:spPr bwMode="auto">
          <a:xfrm>
            <a:off x="1577790" y="234000"/>
            <a:ext cx="60198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342891" rtl="0" eaLnBrk="0" fontAlgn="base" hangingPunct="0">
              <a:spcBef>
                <a:spcPct val="0"/>
              </a:spcBef>
              <a:spcAft>
                <a:spcPct val="0"/>
              </a:spcAft>
              <a:defRPr sz="2700" b="1" kern="1200">
                <a:solidFill>
                  <a:srgbClr val="306120"/>
                </a:solidFill>
                <a:latin typeface="Myriad Pro"/>
                <a:ea typeface="Myriad Pro"/>
                <a:cs typeface="Myriad Pro"/>
              </a:defRPr>
            </a:lvl1pPr>
            <a:lvl2pPr algn="l" defTabSz="342891" rtl="0" eaLnBrk="0" fontAlgn="base" hangingPunct="0">
              <a:spcBef>
                <a:spcPct val="0"/>
              </a:spcBef>
              <a:spcAft>
                <a:spcPct val="0"/>
              </a:spcAft>
              <a:defRPr sz="2700" b="1">
                <a:solidFill>
                  <a:srgbClr val="306120"/>
                </a:solidFill>
                <a:latin typeface="Myriad Pro"/>
                <a:ea typeface="Myriad Pro"/>
                <a:cs typeface="Myriad Pro"/>
              </a:defRPr>
            </a:lvl2pPr>
            <a:lvl3pPr algn="l" defTabSz="342891" rtl="0" eaLnBrk="0" fontAlgn="base" hangingPunct="0">
              <a:spcBef>
                <a:spcPct val="0"/>
              </a:spcBef>
              <a:spcAft>
                <a:spcPct val="0"/>
              </a:spcAft>
              <a:defRPr sz="2700" b="1">
                <a:solidFill>
                  <a:srgbClr val="306120"/>
                </a:solidFill>
                <a:latin typeface="Myriad Pro"/>
                <a:ea typeface="Myriad Pro"/>
                <a:cs typeface="Myriad Pro"/>
              </a:defRPr>
            </a:lvl3pPr>
            <a:lvl4pPr algn="l" defTabSz="342891" rtl="0" eaLnBrk="0" fontAlgn="base" hangingPunct="0">
              <a:spcBef>
                <a:spcPct val="0"/>
              </a:spcBef>
              <a:spcAft>
                <a:spcPct val="0"/>
              </a:spcAft>
              <a:defRPr sz="2700" b="1">
                <a:solidFill>
                  <a:srgbClr val="306120"/>
                </a:solidFill>
                <a:latin typeface="Myriad Pro"/>
                <a:ea typeface="Myriad Pro"/>
                <a:cs typeface="Myriad Pro"/>
              </a:defRPr>
            </a:lvl4pPr>
            <a:lvl5pPr algn="l" defTabSz="342891" rtl="0" eaLnBrk="0" fontAlgn="base" hangingPunct="0">
              <a:spcBef>
                <a:spcPct val="0"/>
              </a:spcBef>
              <a:spcAft>
                <a:spcPct val="0"/>
              </a:spcAft>
              <a:defRPr sz="2700" b="1">
                <a:solidFill>
                  <a:srgbClr val="306120"/>
                </a:solidFill>
                <a:latin typeface="Myriad Pro"/>
                <a:ea typeface="Myriad Pro"/>
                <a:cs typeface="Myriad Pro"/>
              </a:defRPr>
            </a:lvl5pPr>
            <a:lvl6pPr marL="342891" algn="l" defTabSz="342891" rtl="0" fontAlgn="base">
              <a:spcBef>
                <a:spcPct val="0"/>
              </a:spcBef>
              <a:spcAft>
                <a:spcPct val="0"/>
              </a:spcAft>
              <a:defRPr sz="2700" b="1">
                <a:solidFill>
                  <a:srgbClr val="306120"/>
                </a:solidFill>
                <a:latin typeface="Myriad Pro"/>
                <a:ea typeface="Myriad Pro"/>
                <a:cs typeface="Myriad Pro"/>
              </a:defRPr>
            </a:lvl6pPr>
            <a:lvl7pPr marL="685783" algn="l" defTabSz="342891" rtl="0" fontAlgn="base">
              <a:spcBef>
                <a:spcPct val="0"/>
              </a:spcBef>
              <a:spcAft>
                <a:spcPct val="0"/>
              </a:spcAft>
              <a:defRPr sz="2700" b="1">
                <a:solidFill>
                  <a:srgbClr val="306120"/>
                </a:solidFill>
                <a:latin typeface="Myriad Pro"/>
                <a:ea typeface="Myriad Pro"/>
                <a:cs typeface="Myriad Pro"/>
              </a:defRPr>
            </a:lvl7pPr>
            <a:lvl8pPr marL="1028674" algn="l" defTabSz="342891" rtl="0" fontAlgn="base">
              <a:spcBef>
                <a:spcPct val="0"/>
              </a:spcBef>
              <a:spcAft>
                <a:spcPct val="0"/>
              </a:spcAft>
              <a:defRPr sz="2700" b="1">
                <a:solidFill>
                  <a:srgbClr val="306120"/>
                </a:solidFill>
                <a:latin typeface="Myriad Pro"/>
                <a:ea typeface="Myriad Pro"/>
                <a:cs typeface="Myriad Pro"/>
              </a:defRPr>
            </a:lvl8pPr>
            <a:lvl9pPr marL="1371566" algn="l" defTabSz="342891" rtl="0" fontAlgn="base">
              <a:spcBef>
                <a:spcPct val="0"/>
              </a:spcBef>
              <a:spcAft>
                <a:spcPct val="0"/>
              </a:spcAft>
              <a:defRPr sz="2700" b="1">
                <a:solidFill>
                  <a:srgbClr val="306120"/>
                </a:solidFill>
                <a:latin typeface="Myriad Pro"/>
                <a:ea typeface="Myriad Pro"/>
                <a:cs typeface="Myriad Pro"/>
              </a:defRPr>
            </a:lvl9pPr>
          </a:lstStyle>
          <a:p>
            <a:pPr algn="ctr" eaLnBrk="1" hangingPunct="1"/>
            <a:r>
              <a:rPr lang="en-US" sz="2800" dirty="0">
                <a:solidFill>
                  <a:srgbClr val="C00000"/>
                </a:solidFill>
              </a:rPr>
              <a:t>ECMWF</a:t>
            </a:r>
          </a:p>
        </p:txBody>
      </p:sp>
      <p:pic>
        <p:nvPicPr>
          <p:cNvPr id="7" name="Picture 4">
            <a:extLst>
              <a:ext uri="{FF2B5EF4-FFF2-40B4-BE49-F238E27FC236}">
                <a16:creationId xmlns:a16="http://schemas.microsoft.com/office/drawing/2014/main" id="{3B43D184-F1CA-17E6-FB17-2080CF0151A4}"/>
              </a:ext>
            </a:extLst>
          </p:cNvPr>
          <p:cNvPicPr>
            <a:picLocks noChangeAspect="1" noChangeArrowheads="1"/>
          </p:cNvPicPr>
          <p:nvPr/>
        </p:nvPicPr>
        <p:blipFill>
          <a:blip r:embed="rId5"/>
          <a:srcRect/>
          <a:stretch>
            <a:fillRect/>
          </a:stretch>
        </p:blipFill>
        <p:spPr bwMode="auto">
          <a:xfrm>
            <a:off x="-457200" y="-457200"/>
            <a:ext cx="1587" cy="1587"/>
          </a:xfrm>
          <a:prstGeom prst="rect">
            <a:avLst/>
          </a:prstGeom>
          <a:noFill/>
          <a:ln w="9525">
            <a:noFill/>
            <a:miter lim="800000"/>
            <a:headEnd/>
            <a:tailEnd/>
          </a:ln>
        </p:spPr>
      </p:pic>
      <p:sp>
        <p:nvSpPr>
          <p:cNvPr id="8" name="Text Box 5">
            <a:extLst>
              <a:ext uri="{FF2B5EF4-FFF2-40B4-BE49-F238E27FC236}">
                <a16:creationId xmlns:a16="http://schemas.microsoft.com/office/drawing/2014/main" id="{522E7802-9C45-E71A-5279-0160CCFEBCC8}"/>
              </a:ext>
            </a:extLst>
          </p:cNvPr>
          <p:cNvSpPr txBox="1">
            <a:spLocks noChangeArrowheads="1"/>
          </p:cNvSpPr>
          <p:nvPr/>
        </p:nvSpPr>
        <p:spPr bwMode="auto">
          <a:xfrm>
            <a:off x="3881713" y="6400800"/>
            <a:ext cx="1794691" cy="307777"/>
          </a:xfrm>
          <a:prstGeom prst="rect">
            <a:avLst/>
          </a:prstGeom>
          <a:noFill/>
          <a:ln w="9525">
            <a:noFill/>
            <a:miter lim="800000"/>
            <a:headEnd/>
            <a:tailEnd/>
          </a:ln>
        </p:spPr>
        <p:txBody>
          <a:bodyPr wrap="square">
            <a:spAutoFit/>
          </a:bodyPr>
          <a:lstStyle/>
          <a:p>
            <a:pPr eaLnBrk="0" hangingPunct="0">
              <a:spcBef>
                <a:spcPct val="50000"/>
              </a:spcBef>
            </a:pPr>
            <a:r>
              <a:rPr lang="en-CA" sz="1400" b="1" dirty="0">
                <a:latin typeface="Arial" panose="020B0604020202020204" pitchFamily="34" charset="0"/>
                <a:cs typeface="Arial" panose="020B0604020202020204" pitchFamily="34" charset="0"/>
              </a:rPr>
              <a:t>each 10H x 12.4W</a:t>
            </a:r>
            <a:endParaRPr lang="en-US" sz="1400" b="1" dirty="0">
              <a:latin typeface="Arial" panose="020B0604020202020204" pitchFamily="34" charset="0"/>
              <a:cs typeface="Arial" panose="020B0604020202020204" pitchFamily="34" charset="0"/>
            </a:endParaRPr>
          </a:p>
        </p:txBody>
      </p:sp>
      <p:sp>
        <p:nvSpPr>
          <p:cNvPr id="9" name="Rectangle 3">
            <a:extLst>
              <a:ext uri="{FF2B5EF4-FFF2-40B4-BE49-F238E27FC236}">
                <a16:creationId xmlns:a16="http://schemas.microsoft.com/office/drawing/2014/main" id="{DF768EB4-4900-6C57-2B43-C3C8D7DEAF8C}"/>
              </a:ext>
            </a:extLst>
          </p:cNvPr>
          <p:cNvSpPr txBox="1">
            <a:spLocks noChangeArrowheads="1"/>
          </p:cNvSpPr>
          <p:nvPr/>
        </p:nvSpPr>
        <p:spPr bwMode="auto">
          <a:xfrm>
            <a:off x="1905000" y="702000"/>
            <a:ext cx="5410200" cy="147733"/>
          </a:xfrm>
          <a:prstGeom prst="rect">
            <a:avLst/>
          </a:prstGeom>
          <a:noFill/>
          <a:ln w="9525">
            <a:noFill/>
            <a:miter lim="800000"/>
            <a:headEnd/>
            <a:tailEnd/>
          </a:ln>
        </p:spPr>
        <p:txBody>
          <a:bodyPr lIns="0" tIns="0" rIns="0" bIns="0">
            <a:spAutoFit/>
          </a:bodyPr>
          <a:lstStyle>
            <a:lvl1pPr marL="342900" indent="-342900" algn="l" rtl="0" eaLnBrk="0" fontAlgn="base" hangingPunct="0">
              <a:spcBef>
                <a:spcPct val="20000"/>
              </a:spcBef>
              <a:spcAft>
                <a:spcPct val="0"/>
              </a:spcAft>
              <a:buClr>
                <a:srgbClr val="D14D02"/>
              </a:buClr>
              <a:buFont typeface="Wingdings" pitchFamily="2" charset="2"/>
              <a:buChar char="§"/>
              <a:defRPr sz="2600">
                <a:solidFill>
                  <a:srgbClr val="333333"/>
                </a:solidFill>
                <a:latin typeface="+mn-lt"/>
                <a:ea typeface="+mn-ea"/>
                <a:cs typeface="+mn-cs"/>
              </a:defRPr>
            </a:lvl1pPr>
            <a:lvl2pPr marL="742950" indent="-285750" algn="l" rtl="0" eaLnBrk="0" fontAlgn="base" hangingPunct="0">
              <a:spcBef>
                <a:spcPct val="20000"/>
              </a:spcBef>
              <a:spcAft>
                <a:spcPct val="0"/>
              </a:spcAft>
              <a:buClr>
                <a:srgbClr val="D14D02"/>
              </a:buClr>
              <a:buFont typeface="Wingdings" pitchFamily="2" charset="2"/>
              <a:buChar char="§"/>
              <a:defRPr sz="2400">
                <a:solidFill>
                  <a:srgbClr val="333333"/>
                </a:solidFill>
                <a:latin typeface="+mn-lt"/>
              </a:defRPr>
            </a:lvl2pPr>
            <a:lvl3pPr marL="1143000" indent="-228600" algn="l" rtl="0" eaLnBrk="0" fontAlgn="base" hangingPunct="0">
              <a:spcBef>
                <a:spcPct val="20000"/>
              </a:spcBef>
              <a:spcAft>
                <a:spcPct val="0"/>
              </a:spcAft>
              <a:buClr>
                <a:srgbClr val="D14D02"/>
              </a:buClr>
              <a:buFont typeface="Wingdings" pitchFamily="2" charset="2"/>
              <a:buChar char="§"/>
              <a:defRPr sz="2400">
                <a:solidFill>
                  <a:srgbClr val="333333"/>
                </a:solidFill>
                <a:latin typeface="+mn-lt"/>
              </a:defRPr>
            </a:lvl3pPr>
            <a:lvl4pPr marL="1600200" indent="-228600" algn="l" rtl="0" eaLnBrk="0" fontAlgn="base" hangingPunct="0">
              <a:spcBef>
                <a:spcPct val="20000"/>
              </a:spcBef>
              <a:spcAft>
                <a:spcPct val="0"/>
              </a:spcAft>
              <a:buClr>
                <a:srgbClr val="D14D02"/>
              </a:buClr>
              <a:buFont typeface="Wingdings" pitchFamily="2" charset="2"/>
              <a:buChar char="§"/>
              <a:defRPr sz="2000">
                <a:solidFill>
                  <a:srgbClr val="333333"/>
                </a:solidFill>
                <a:latin typeface="+mn-lt"/>
              </a:defRPr>
            </a:lvl4pPr>
            <a:lvl5pPr marL="2057400" indent="-228600" algn="l" rtl="0" eaLnBrk="0" fontAlgn="base" hangingPunct="0">
              <a:spcBef>
                <a:spcPct val="20000"/>
              </a:spcBef>
              <a:spcAft>
                <a:spcPct val="0"/>
              </a:spcAft>
              <a:buClr>
                <a:srgbClr val="D14D02"/>
              </a:buClr>
              <a:buFont typeface="Wingdings" pitchFamily="2" charset="2"/>
              <a:buChar char="§"/>
              <a:defRPr sz="2000">
                <a:solidFill>
                  <a:srgbClr val="333333"/>
                </a:solidFill>
                <a:latin typeface="+mn-lt"/>
              </a:defRPr>
            </a:lvl5pPr>
            <a:lvl6pPr marL="2514600" indent="-228600" algn="l" rtl="0" fontAlgn="base">
              <a:spcBef>
                <a:spcPct val="20000"/>
              </a:spcBef>
              <a:spcAft>
                <a:spcPct val="0"/>
              </a:spcAft>
              <a:buClr>
                <a:srgbClr val="D14D02"/>
              </a:buClr>
              <a:buFont typeface="Wingdings" pitchFamily="2" charset="2"/>
              <a:buChar char="§"/>
              <a:defRPr sz="2000">
                <a:solidFill>
                  <a:srgbClr val="333333"/>
                </a:solidFill>
                <a:latin typeface="+mn-lt"/>
              </a:defRPr>
            </a:lvl6pPr>
            <a:lvl7pPr marL="2971800" indent="-228600" algn="l" rtl="0" fontAlgn="base">
              <a:spcBef>
                <a:spcPct val="20000"/>
              </a:spcBef>
              <a:spcAft>
                <a:spcPct val="0"/>
              </a:spcAft>
              <a:buClr>
                <a:srgbClr val="D14D02"/>
              </a:buClr>
              <a:buFont typeface="Wingdings" pitchFamily="2" charset="2"/>
              <a:buChar char="§"/>
              <a:defRPr sz="2000">
                <a:solidFill>
                  <a:srgbClr val="333333"/>
                </a:solidFill>
                <a:latin typeface="+mn-lt"/>
              </a:defRPr>
            </a:lvl7pPr>
            <a:lvl8pPr marL="3429000" indent="-228600" algn="l" rtl="0" fontAlgn="base">
              <a:spcBef>
                <a:spcPct val="20000"/>
              </a:spcBef>
              <a:spcAft>
                <a:spcPct val="0"/>
              </a:spcAft>
              <a:buClr>
                <a:srgbClr val="D14D02"/>
              </a:buClr>
              <a:buFont typeface="Wingdings" pitchFamily="2" charset="2"/>
              <a:buChar char="§"/>
              <a:defRPr sz="2000">
                <a:solidFill>
                  <a:srgbClr val="333333"/>
                </a:solidFill>
                <a:latin typeface="+mn-lt"/>
              </a:defRPr>
            </a:lvl8pPr>
            <a:lvl9pPr marL="3886200" indent="-228600" algn="l" rtl="0" fontAlgn="base">
              <a:spcBef>
                <a:spcPct val="20000"/>
              </a:spcBef>
              <a:spcAft>
                <a:spcPct val="0"/>
              </a:spcAft>
              <a:buClr>
                <a:srgbClr val="D14D02"/>
              </a:buClr>
              <a:buFont typeface="Wingdings" pitchFamily="2" charset="2"/>
              <a:buChar char="§"/>
              <a:defRPr sz="2000">
                <a:solidFill>
                  <a:srgbClr val="333333"/>
                </a:solidFill>
                <a:latin typeface="+mn-lt"/>
              </a:defRPr>
            </a:lvl9pPr>
          </a:lstStyle>
          <a:p>
            <a:pPr marL="0" indent="0" algn="ctr" defTabSz="361950" eaLnBrk="1" hangingPunct="1">
              <a:lnSpc>
                <a:spcPct val="80000"/>
              </a:lnSpc>
              <a:buNone/>
              <a:defRPr/>
            </a:pPr>
            <a:r>
              <a:rPr lang="en-US" sz="1200" b="0" i="1" kern="0" dirty="0">
                <a:hlinkClick r:id="rId6"/>
              </a:rPr>
              <a:t>http://mag.ncep.noaa.gov/model-guidance-model-area.php</a:t>
            </a:r>
            <a:endParaRPr lang="en-US" sz="1200" b="0" i="1" kern="0" dirty="0"/>
          </a:p>
        </p:txBody>
      </p:sp>
      <p:sp>
        <p:nvSpPr>
          <p:cNvPr id="18" name="TextBox 17">
            <a:extLst>
              <a:ext uri="{FF2B5EF4-FFF2-40B4-BE49-F238E27FC236}">
                <a16:creationId xmlns:a16="http://schemas.microsoft.com/office/drawing/2014/main" id="{1E28FB0C-E0C4-BEDA-7FE3-FA649DEBC484}"/>
              </a:ext>
            </a:extLst>
          </p:cNvPr>
          <p:cNvSpPr txBox="1"/>
          <p:nvPr/>
        </p:nvSpPr>
        <p:spPr>
          <a:xfrm>
            <a:off x="-730284" y="1431812"/>
            <a:ext cx="498855" cy="523220"/>
          </a:xfrm>
          <a:prstGeom prst="rect">
            <a:avLst/>
          </a:prstGeom>
          <a:noFill/>
        </p:spPr>
        <p:txBody>
          <a:bodyPr wrap="none" rtlCol="0">
            <a:spAutoFit/>
          </a:bodyPr>
          <a:lstStyle/>
          <a:p>
            <a:r>
              <a:rPr lang="en-CA" sz="2800" b="1" dirty="0">
                <a:solidFill>
                  <a:srgbClr val="C00000"/>
                </a:solidFill>
                <a:latin typeface="Rockwell Extra Bold" panose="02060903040505020403" pitchFamily="18" charset="0"/>
              </a:rPr>
              <a:t>H</a:t>
            </a:r>
          </a:p>
        </p:txBody>
      </p:sp>
      <p:sp>
        <p:nvSpPr>
          <p:cNvPr id="20" name="TextBox 19">
            <a:extLst>
              <a:ext uri="{FF2B5EF4-FFF2-40B4-BE49-F238E27FC236}">
                <a16:creationId xmlns:a16="http://schemas.microsoft.com/office/drawing/2014/main" id="{D32DC861-A267-926C-C270-862D77D13F5E}"/>
              </a:ext>
            </a:extLst>
          </p:cNvPr>
          <p:cNvSpPr txBox="1"/>
          <p:nvPr/>
        </p:nvSpPr>
        <p:spPr>
          <a:xfrm>
            <a:off x="3617604" y="1651050"/>
            <a:ext cx="434734" cy="523220"/>
          </a:xfrm>
          <a:prstGeom prst="rect">
            <a:avLst/>
          </a:prstGeom>
          <a:noFill/>
        </p:spPr>
        <p:txBody>
          <a:bodyPr wrap="none" rtlCol="0">
            <a:spAutoFit/>
          </a:bodyPr>
          <a:lstStyle/>
          <a:p>
            <a:r>
              <a:rPr lang="en-CA" sz="2800" b="1" dirty="0">
                <a:solidFill>
                  <a:srgbClr val="1EB4FF"/>
                </a:solidFill>
                <a:latin typeface="Rockwell Extra Bold" panose="02060903040505020403" pitchFamily="18" charset="0"/>
              </a:rPr>
              <a:t>L</a:t>
            </a:r>
          </a:p>
        </p:txBody>
      </p:sp>
      <p:pic>
        <p:nvPicPr>
          <p:cNvPr id="19" name="Picture 18">
            <a:extLst>
              <a:ext uri="{FF2B5EF4-FFF2-40B4-BE49-F238E27FC236}">
                <a16:creationId xmlns:a16="http://schemas.microsoft.com/office/drawing/2014/main" id="{3BCD4C58-89CF-66CD-A0C9-5C59E5E25B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69537">
            <a:off x="5272071" y="1682127"/>
            <a:ext cx="3426048" cy="2985245"/>
          </a:xfrm>
          <a:prstGeom prst="rect">
            <a:avLst/>
          </a:prstGeom>
        </p:spPr>
      </p:pic>
      <p:sp>
        <p:nvSpPr>
          <p:cNvPr id="21" name="TextBox 20">
            <a:extLst>
              <a:ext uri="{FF2B5EF4-FFF2-40B4-BE49-F238E27FC236}">
                <a16:creationId xmlns:a16="http://schemas.microsoft.com/office/drawing/2014/main" id="{42D74F2B-50F1-5C78-E567-C2DB531E7F58}"/>
              </a:ext>
            </a:extLst>
          </p:cNvPr>
          <p:cNvSpPr txBox="1"/>
          <p:nvPr/>
        </p:nvSpPr>
        <p:spPr>
          <a:xfrm>
            <a:off x="649830" y="3619081"/>
            <a:ext cx="498855" cy="523220"/>
          </a:xfrm>
          <a:prstGeom prst="rect">
            <a:avLst/>
          </a:prstGeom>
          <a:noFill/>
        </p:spPr>
        <p:txBody>
          <a:bodyPr wrap="none" rtlCol="0">
            <a:spAutoFit/>
          </a:bodyPr>
          <a:lstStyle/>
          <a:p>
            <a:r>
              <a:rPr lang="en-CA" sz="2800" b="1" dirty="0">
                <a:solidFill>
                  <a:srgbClr val="C00000"/>
                </a:solidFill>
                <a:latin typeface="Rockwell Extra Bold" panose="02060903040505020403" pitchFamily="18" charset="0"/>
              </a:rPr>
              <a:t>H</a:t>
            </a:r>
          </a:p>
        </p:txBody>
      </p:sp>
      <p:sp>
        <p:nvSpPr>
          <p:cNvPr id="24" name="TextBox 23">
            <a:extLst>
              <a:ext uri="{FF2B5EF4-FFF2-40B4-BE49-F238E27FC236}">
                <a16:creationId xmlns:a16="http://schemas.microsoft.com/office/drawing/2014/main" id="{7296AEE2-F891-BF22-AFD8-28519C5F2114}"/>
              </a:ext>
            </a:extLst>
          </p:cNvPr>
          <p:cNvSpPr txBox="1"/>
          <p:nvPr/>
        </p:nvSpPr>
        <p:spPr>
          <a:xfrm>
            <a:off x="-915591" y="1822372"/>
            <a:ext cx="434734" cy="523220"/>
          </a:xfrm>
          <a:prstGeom prst="rect">
            <a:avLst/>
          </a:prstGeom>
          <a:noFill/>
        </p:spPr>
        <p:txBody>
          <a:bodyPr wrap="none" rtlCol="0">
            <a:spAutoFit/>
          </a:bodyPr>
          <a:lstStyle/>
          <a:p>
            <a:r>
              <a:rPr lang="en-CA" sz="2800" b="1" dirty="0">
                <a:solidFill>
                  <a:srgbClr val="1EB4FF"/>
                </a:solidFill>
                <a:latin typeface="Rockwell Extra Bold" panose="02060903040505020403" pitchFamily="18" charset="0"/>
              </a:rPr>
              <a:t>L</a:t>
            </a:r>
          </a:p>
        </p:txBody>
      </p:sp>
      <p:sp>
        <p:nvSpPr>
          <p:cNvPr id="32" name="TextBox 31">
            <a:extLst>
              <a:ext uri="{FF2B5EF4-FFF2-40B4-BE49-F238E27FC236}">
                <a16:creationId xmlns:a16="http://schemas.microsoft.com/office/drawing/2014/main" id="{D9A9F8D3-657B-03C2-82EE-31AFD2EACF7F}"/>
              </a:ext>
            </a:extLst>
          </p:cNvPr>
          <p:cNvSpPr txBox="1"/>
          <p:nvPr/>
        </p:nvSpPr>
        <p:spPr>
          <a:xfrm>
            <a:off x="6008646" y="3315184"/>
            <a:ext cx="434734" cy="523220"/>
          </a:xfrm>
          <a:prstGeom prst="rect">
            <a:avLst/>
          </a:prstGeom>
          <a:noFill/>
        </p:spPr>
        <p:txBody>
          <a:bodyPr wrap="none" rtlCol="0">
            <a:spAutoFit/>
          </a:bodyPr>
          <a:lstStyle/>
          <a:p>
            <a:r>
              <a:rPr lang="en-CA" sz="2800" b="1" dirty="0">
                <a:solidFill>
                  <a:srgbClr val="1EB4FF"/>
                </a:solidFill>
                <a:latin typeface="Rockwell Extra Bold" panose="02060903040505020403" pitchFamily="18" charset="0"/>
              </a:rPr>
              <a:t>L</a:t>
            </a:r>
          </a:p>
        </p:txBody>
      </p:sp>
      <p:sp>
        <p:nvSpPr>
          <p:cNvPr id="5" name="TextBox 4">
            <a:extLst>
              <a:ext uri="{FF2B5EF4-FFF2-40B4-BE49-F238E27FC236}">
                <a16:creationId xmlns:a16="http://schemas.microsoft.com/office/drawing/2014/main" id="{FAC259D3-F8FE-B2C7-F75B-AB4F6691BC10}"/>
              </a:ext>
            </a:extLst>
          </p:cNvPr>
          <p:cNvSpPr txBox="1"/>
          <p:nvPr/>
        </p:nvSpPr>
        <p:spPr>
          <a:xfrm>
            <a:off x="8452744" y="2441241"/>
            <a:ext cx="498855" cy="523220"/>
          </a:xfrm>
          <a:prstGeom prst="rect">
            <a:avLst/>
          </a:prstGeom>
          <a:noFill/>
        </p:spPr>
        <p:txBody>
          <a:bodyPr wrap="none" rtlCol="0">
            <a:spAutoFit/>
          </a:bodyPr>
          <a:lstStyle/>
          <a:p>
            <a:r>
              <a:rPr lang="en-CA" sz="2800" b="1" dirty="0">
                <a:solidFill>
                  <a:srgbClr val="C00000"/>
                </a:solidFill>
                <a:latin typeface="Rockwell Extra Bold" panose="02060903040505020403" pitchFamily="18" charset="0"/>
              </a:rPr>
              <a:t>H</a:t>
            </a:r>
          </a:p>
        </p:txBody>
      </p:sp>
      <p:sp>
        <p:nvSpPr>
          <p:cNvPr id="4" name="TextBox 3">
            <a:extLst>
              <a:ext uri="{FF2B5EF4-FFF2-40B4-BE49-F238E27FC236}">
                <a16:creationId xmlns:a16="http://schemas.microsoft.com/office/drawing/2014/main" id="{4EEFAEF7-7F32-9B71-2D36-D0AFEDAE7F42}"/>
              </a:ext>
            </a:extLst>
          </p:cNvPr>
          <p:cNvSpPr txBox="1"/>
          <p:nvPr/>
        </p:nvSpPr>
        <p:spPr>
          <a:xfrm>
            <a:off x="5327748" y="2388782"/>
            <a:ext cx="434734" cy="523220"/>
          </a:xfrm>
          <a:prstGeom prst="rect">
            <a:avLst/>
          </a:prstGeom>
          <a:noFill/>
        </p:spPr>
        <p:txBody>
          <a:bodyPr wrap="none" rtlCol="0">
            <a:spAutoFit/>
          </a:bodyPr>
          <a:lstStyle/>
          <a:p>
            <a:r>
              <a:rPr lang="en-CA" sz="2800" b="1" dirty="0">
                <a:solidFill>
                  <a:srgbClr val="1EB4FF"/>
                </a:solidFill>
                <a:latin typeface="Rockwell Extra Bold" panose="02060903040505020403" pitchFamily="18" charset="0"/>
              </a:rPr>
              <a:t>L</a:t>
            </a:r>
          </a:p>
        </p:txBody>
      </p:sp>
      <p:sp>
        <p:nvSpPr>
          <p:cNvPr id="12" name="TextBox 11">
            <a:extLst>
              <a:ext uri="{FF2B5EF4-FFF2-40B4-BE49-F238E27FC236}">
                <a16:creationId xmlns:a16="http://schemas.microsoft.com/office/drawing/2014/main" id="{E3291D9F-A53B-94BC-AFCD-698B0B44EB30}"/>
              </a:ext>
            </a:extLst>
          </p:cNvPr>
          <p:cNvSpPr txBox="1"/>
          <p:nvPr/>
        </p:nvSpPr>
        <p:spPr>
          <a:xfrm>
            <a:off x="-854198" y="2702851"/>
            <a:ext cx="434734" cy="523220"/>
          </a:xfrm>
          <a:prstGeom prst="rect">
            <a:avLst/>
          </a:prstGeom>
          <a:noFill/>
        </p:spPr>
        <p:txBody>
          <a:bodyPr wrap="none" rtlCol="0">
            <a:spAutoFit/>
          </a:bodyPr>
          <a:lstStyle/>
          <a:p>
            <a:r>
              <a:rPr lang="en-CA" sz="2800" b="1" dirty="0">
                <a:solidFill>
                  <a:srgbClr val="1EB4FF"/>
                </a:solidFill>
                <a:latin typeface="Rockwell Extra Bold" panose="02060903040505020403" pitchFamily="18" charset="0"/>
              </a:rPr>
              <a:t>L</a:t>
            </a:r>
          </a:p>
        </p:txBody>
      </p:sp>
      <p:sp>
        <p:nvSpPr>
          <p:cNvPr id="14" name="TextBox 13">
            <a:extLst>
              <a:ext uri="{FF2B5EF4-FFF2-40B4-BE49-F238E27FC236}">
                <a16:creationId xmlns:a16="http://schemas.microsoft.com/office/drawing/2014/main" id="{6C184262-4EFE-407B-721A-C68EB2B02E59}"/>
              </a:ext>
            </a:extLst>
          </p:cNvPr>
          <p:cNvSpPr txBox="1"/>
          <p:nvPr/>
        </p:nvSpPr>
        <p:spPr>
          <a:xfrm>
            <a:off x="7178222" y="3021937"/>
            <a:ext cx="434734" cy="523220"/>
          </a:xfrm>
          <a:prstGeom prst="rect">
            <a:avLst/>
          </a:prstGeom>
          <a:noFill/>
        </p:spPr>
        <p:txBody>
          <a:bodyPr wrap="none" rtlCol="0">
            <a:spAutoFit/>
          </a:bodyPr>
          <a:lstStyle/>
          <a:p>
            <a:r>
              <a:rPr lang="en-CA" sz="2800" b="1" dirty="0">
                <a:solidFill>
                  <a:srgbClr val="1EB4FF"/>
                </a:solidFill>
                <a:latin typeface="Rockwell Extra Bold" panose="02060903040505020403" pitchFamily="18" charset="0"/>
              </a:rPr>
              <a:t>L</a:t>
            </a:r>
          </a:p>
        </p:txBody>
      </p:sp>
      <p:sp>
        <p:nvSpPr>
          <p:cNvPr id="15" name="TextBox 14">
            <a:extLst>
              <a:ext uri="{FF2B5EF4-FFF2-40B4-BE49-F238E27FC236}">
                <a16:creationId xmlns:a16="http://schemas.microsoft.com/office/drawing/2014/main" id="{D0C46792-D428-4FF0-B4C0-BC205E521906}"/>
              </a:ext>
            </a:extLst>
          </p:cNvPr>
          <p:cNvSpPr txBox="1"/>
          <p:nvPr/>
        </p:nvSpPr>
        <p:spPr>
          <a:xfrm>
            <a:off x="4967238" y="3337693"/>
            <a:ext cx="498855" cy="523220"/>
          </a:xfrm>
          <a:prstGeom prst="rect">
            <a:avLst/>
          </a:prstGeom>
          <a:noFill/>
        </p:spPr>
        <p:txBody>
          <a:bodyPr wrap="none" rtlCol="0">
            <a:spAutoFit/>
          </a:bodyPr>
          <a:lstStyle/>
          <a:p>
            <a:r>
              <a:rPr lang="en-CA" sz="2800" b="1" dirty="0">
                <a:solidFill>
                  <a:srgbClr val="C00000"/>
                </a:solidFill>
                <a:latin typeface="Rockwell Extra Bold" panose="02060903040505020403" pitchFamily="18" charset="0"/>
              </a:rPr>
              <a:t>H</a:t>
            </a:r>
          </a:p>
        </p:txBody>
      </p:sp>
      <p:sp>
        <p:nvSpPr>
          <p:cNvPr id="10" name="TextBox 9">
            <a:extLst>
              <a:ext uri="{FF2B5EF4-FFF2-40B4-BE49-F238E27FC236}">
                <a16:creationId xmlns:a16="http://schemas.microsoft.com/office/drawing/2014/main" id="{66266E4E-5BA4-77B8-01A5-F289F84D7313}"/>
              </a:ext>
            </a:extLst>
          </p:cNvPr>
          <p:cNvSpPr txBox="1"/>
          <p:nvPr/>
        </p:nvSpPr>
        <p:spPr>
          <a:xfrm>
            <a:off x="2264302" y="3930728"/>
            <a:ext cx="434734" cy="523220"/>
          </a:xfrm>
          <a:prstGeom prst="rect">
            <a:avLst/>
          </a:prstGeom>
          <a:noFill/>
        </p:spPr>
        <p:txBody>
          <a:bodyPr wrap="none" rtlCol="0">
            <a:spAutoFit/>
          </a:bodyPr>
          <a:lstStyle/>
          <a:p>
            <a:r>
              <a:rPr lang="en-CA" sz="2800" b="1" dirty="0">
                <a:solidFill>
                  <a:srgbClr val="1EB4FF"/>
                </a:solidFill>
                <a:latin typeface="Rockwell Extra Bold" panose="02060903040505020403" pitchFamily="18" charset="0"/>
              </a:rPr>
              <a:t>L</a:t>
            </a:r>
          </a:p>
        </p:txBody>
      </p:sp>
      <p:sp>
        <p:nvSpPr>
          <p:cNvPr id="13" name="TextBox 12">
            <a:extLst>
              <a:ext uri="{FF2B5EF4-FFF2-40B4-BE49-F238E27FC236}">
                <a16:creationId xmlns:a16="http://schemas.microsoft.com/office/drawing/2014/main" id="{0FAA3C27-7619-6163-AE03-4E31F7A77E64}"/>
              </a:ext>
            </a:extLst>
          </p:cNvPr>
          <p:cNvSpPr txBox="1"/>
          <p:nvPr/>
        </p:nvSpPr>
        <p:spPr>
          <a:xfrm>
            <a:off x="-638601" y="1145553"/>
            <a:ext cx="434734" cy="523220"/>
          </a:xfrm>
          <a:prstGeom prst="rect">
            <a:avLst/>
          </a:prstGeom>
          <a:noFill/>
        </p:spPr>
        <p:txBody>
          <a:bodyPr wrap="none" rtlCol="0">
            <a:spAutoFit/>
          </a:bodyPr>
          <a:lstStyle/>
          <a:p>
            <a:r>
              <a:rPr lang="en-CA" sz="2800" b="1" dirty="0">
                <a:solidFill>
                  <a:srgbClr val="1EB4FF"/>
                </a:solidFill>
                <a:latin typeface="Rockwell Extra Bold" panose="02060903040505020403" pitchFamily="18" charset="0"/>
              </a:rPr>
              <a:t>L</a:t>
            </a:r>
          </a:p>
        </p:txBody>
      </p:sp>
      <p:sp>
        <p:nvSpPr>
          <p:cNvPr id="22" name="TextBox 21">
            <a:extLst>
              <a:ext uri="{FF2B5EF4-FFF2-40B4-BE49-F238E27FC236}">
                <a16:creationId xmlns:a16="http://schemas.microsoft.com/office/drawing/2014/main" id="{13629579-8D38-614E-11B5-4E12164A57AC}"/>
              </a:ext>
            </a:extLst>
          </p:cNvPr>
          <p:cNvSpPr txBox="1"/>
          <p:nvPr/>
        </p:nvSpPr>
        <p:spPr>
          <a:xfrm>
            <a:off x="1148685" y="1774435"/>
            <a:ext cx="434734" cy="523220"/>
          </a:xfrm>
          <a:prstGeom prst="rect">
            <a:avLst/>
          </a:prstGeom>
          <a:noFill/>
        </p:spPr>
        <p:txBody>
          <a:bodyPr wrap="none" rtlCol="0">
            <a:spAutoFit/>
          </a:bodyPr>
          <a:lstStyle/>
          <a:p>
            <a:r>
              <a:rPr lang="en-CA" sz="2800" b="1" dirty="0">
                <a:solidFill>
                  <a:srgbClr val="1EB4FF"/>
                </a:solidFill>
                <a:latin typeface="Rockwell Extra Bold" panose="02060903040505020403" pitchFamily="18" charset="0"/>
              </a:rPr>
              <a:t>L</a:t>
            </a:r>
          </a:p>
        </p:txBody>
      </p:sp>
      <p:sp>
        <p:nvSpPr>
          <p:cNvPr id="25" name="TextBox 24">
            <a:extLst>
              <a:ext uri="{FF2B5EF4-FFF2-40B4-BE49-F238E27FC236}">
                <a16:creationId xmlns:a16="http://schemas.microsoft.com/office/drawing/2014/main" id="{A2609ED5-3785-AA1F-445A-148DD1CA1B7A}"/>
              </a:ext>
            </a:extLst>
          </p:cNvPr>
          <p:cNvSpPr txBox="1"/>
          <p:nvPr/>
        </p:nvSpPr>
        <p:spPr>
          <a:xfrm>
            <a:off x="6659674" y="2345592"/>
            <a:ext cx="434734" cy="523220"/>
          </a:xfrm>
          <a:prstGeom prst="rect">
            <a:avLst/>
          </a:prstGeom>
          <a:noFill/>
        </p:spPr>
        <p:txBody>
          <a:bodyPr wrap="none" rtlCol="0">
            <a:spAutoFit/>
          </a:bodyPr>
          <a:lstStyle/>
          <a:p>
            <a:r>
              <a:rPr lang="en-CA" sz="2800" b="1" dirty="0">
                <a:solidFill>
                  <a:srgbClr val="1EB4FF"/>
                </a:solidFill>
                <a:latin typeface="Rockwell Extra Bold" panose="02060903040505020403" pitchFamily="18" charset="0"/>
              </a:rPr>
              <a:t>L</a:t>
            </a:r>
          </a:p>
        </p:txBody>
      </p:sp>
      <p:sp>
        <p:nvSpPr>
          <p:cNvPr id="27" name="TextBox 26">
            <a:extLst>
              <a:ext uri="{FF2B5EF4-FFF2-40B4-BE49-F238E27FC236}">
                <a16:creationId xmlns:a16="http://schemas.microsoft.com/office/drawing/2014/main" id="{6924AFF5-1434-6788-BBAA-793C25FF11CD}"/>
              </a:ext>
            </a:extLst>
          </p:cNvPr>
          <p:cNvSpPr txBox="1"/>
          <p:nvPr/>
        </p:nvSpPr>
        <p:spPr>
          <a:xfrm>
            <a:off x="5789724" y="1958242"/>
            <a:ext cx="434734" cy="523220"/>
          </a:xfrm>
          <a:prstGeom prst="rect">
            <a:avLst/>
          </a:prstGeom>
          <a:noFill/>
        </p:spPr>
        <p:txBody>
          <a:bodyPr wrap="none" rtlCol="0">
            <a:spAutoFit/>
          </a:bodyPr>
          <a:lstStyle/>
          <a:p>
            <a:r>
              <a:rPr lang="en-CA" sz="2800" b="1" dirty="0">
                <a:solidFill>
                  <a:srgbClr val="1EB4FF"/>
                </a:solidFill>
                <a:latin typeface="Rockwell Extra Bold" panose="02060903040505020403" pitchFamily="18" charset="0"/>
              </a:rPr>
              <a:t>L</a:t>
            </a:r>
          </a:p>
        </p:txBody>
      </p:sp>
      <p:sp>
        <p:nvSpPr>
          <p:cNvPr id="28" name="TextBox 27">
            <a:extLst>
              <a:ext uri="{FF2B5EF4-FFF2-40B4-BE49-F238E27FC236}">
                <a16:creationId xmlns:a16="http://schemas.microsoft.com/office/drawing/2014/main" id="{6971F78F-682C-AB03-CBAE-BB217310C39F}"/>
              </a:ext>
            </a:extLst>
          </p:cNvPr>
          <p:cNvSpPr txBox="1"/>
          <p:nvPr/>
        </p:nvSpPr>
        <p:spPr>
          <a:xfrm>
            <a:off x="-746494" y="827253"/>
            <a:ext cx="434734" cy="523220"/>
          </a:xfrm>
          <a:prstGeom prst="rect">
            <a:avLst/>
          </a:prstGeom>
          <a:noFill/>
        </p:spPr>
        <p:txBody>
          <a:bodyPr wrap="none" rtlCol="0">
            <a:spAutoFit/>
          </a:bodyPr>
          <a:lstStyle/>
          <a:p>
            <a:r>
              <a:rPr lang="en-CA" sz="2800" b="1" dirty="0">
                <a:solidFill>
                  <a:srgbClr val="1EB4FF"/>
                </a:solidFill>
                <a:latin typeface="Rockwell Extra Bold" panose="02060903040505020403" pitchFamily="18" charset="0"/>
              </a:rPr>
              <a:t>L</a:t>
            </a:r>
          </a:p>
        </p:txBody>
      </p:sp>
      <p:sp>
        <p:nvSpPr>
          <p:cNvPr id="29" name="TextBox 28">
            <a:extLst>
              <a:ext uri="{FF2B5EF4-FFF2-40B4-BE49-F238E27FC236}">
                <a16:creationId xmlns:a16="http://schemas.microsoft.com/office/drawing/2014/main" id="{C6B1E00C-BD90-622E-4ACA-84FEDEF35687}"/>
              </a:ext>
            </a:extLst>
          </p:cNvPr>
          <p:cNvSpPr txBox="1"/>
          <p:nvPr/>
        </p:nvSpPr>
        <p:spPr>
          <a:xfrm>
            <a:off x="7716222" y="1707116"/>
            <a:ext cx="434734" cy="523220"/>
          </a:xfrm>
          <a:prstGeom prst="rect">
            <a:avLst/>
          </a:prstGeom>
          <a:noFill/>
        </p:spPr>
        <p:txBody>
          <a:bodyPr wrap="none" rtlCol="0">
            <a:spAutoFit/>
          </a:bodyPr>
          <a:lstStyle/>
          <a:p>
            <a:r>
              <a:rPr lang="en-CA" sz="2800" b="1" dirty="0">
                <a:solidFill>
                  <a:srgbClr val="1EB4FF"/>
                </a:solidFill>
                <a:latin typeface="Rockwell Extra Bold" panose="02060903040505020403" pitchFamily="18" charset="0"/>
              </a:rPr>
              <a:t>L</a:t>
            </a:r>
          </a:p>
        </p:txBody>
      </p:sp>
      <p:sp>
        <p:nvSpPr>
          <p:cNvPr id="30" name="TextBox 29">
            <a:extLst>
              <a:ext uri="{FF2B5EF4-FFF2-40B4-BE49-F238E27FC236}">
                <a16:creationId xmlns:a16="http://schemas.microsoft.com/office/drawing/2014/main" id="{F8C0B7F4-517C-27EB-CCBA-4B718E82252C}"/>
              </a:ext>
            </a:extLst>
          </p:cNvPr>
          <p:cNvSpPr txBox="1"/>
          <p:nvPr/>
        </p:nvSpPr>
        <p:spPr>
          <a:xfrm>
            <a:off x="7081144" y="2568241"/>
            <a:ext cx="498855" cy="523220"/>
          </a:xfrm>
          <a:prstGeom prst="rect">
            <a:avLst/>
          </a:prstGeom>
          <a:noFill/>
        </p:spPr>
        <p:txBody>
          <a:bodyPr wrap="none" rtlCol="0">
            <a:spAutoFit/>
          </a:bodyPr>
          <a:lstStyle/>
          <a:p>
            <a:r>
              <a:rPr lang="en-CA" sz="2800" b="1" dirty="0">
                <a:solidFill>
                  <a:srgbClr val="C00000"/>
                </a:solidFill>
                <a:latin typeface="Rockwell Extra Bold" panose="02060903040505020403" pitchFamily="18" charset="0"/>
              </a:rPr>
              <a:t>H</a:t>
            </a:r>
          </a:p>
        </p:txBody>
      </p:sp>
      <p:sp>
        <p:nvSpPr>
          <p:cNvPr id="31" name="TextBox 30">
            <a:extLst>
              <a:ext uri="{FF2B5EF4-FFF2-40B4-BE49-F238E27FC236}">
                <a16:creationId xmlns:a16="http://schemas.microsoft.com/office/drawing/2014/main" id="{3D730009-A602-B480-174D-2E2B97C9E490}"/>
              </a:ext>
            </a:extLst>
          </p:cNvPr>
          <p:cNvSpPr txBox="1"/>
          <p:nvPr/>
        </p:nvSpPr>
        <p:spPr>
          <a:xfrm>
            <a:off x="6630294" y="3215941"/>
            <a:ext cx="498855" cy="523220"/>
          </a:xfrm>
          <a:prstGeom prst="rect">
            <a:avLst/>
          </a:prstGeom>
          <a:noFill/>
        </p:spPr>
        <p:txBody>
          <a:bodyPr wrap="none" rtlCol="0">
            <a:spAutoFit/>
          </a:bodyPr>
          <a:lstStyle/>
          <a:p>
            <a:r>
              <a:rPr lang="en-CA" sz="2800" b="1" dirty="0">
                <a:solidFill>
                  <a:srgbClr val="C00000"/>
                </a:solidFill>
                <a:latin typeface="Rockwell Extra Bold" panose="02060903040505020403" pitchFamily="18" charset="0"/>
              </a:rPr>
              <a:t>H</a:t>
            </a:r>
          </a:p>
        </p:txBody>
      </p:sp>
      <p:sp>
        <p:nvSpPr>
          <p:cNvPr id="35" name="TextBox 34">
            <a:extLst>
              <a:ext uri="{FF2B5EF4-FFF2-40B4-BE49-F238E27FC236}">
                <a16:creationId xmlns:a16="http://schemas.microsoft.com/office/drawing/2014/main" id="{1EFC1C3C-366B-52FE-7035-DD1B3FBC5AFE}"/>
              </a:ext>
            </a:extLst>
          </p:cNvPr>
          <p:cNvSpPr txBox="1"/>
          <p:nvPr/>
        </p:nvSpPr>
        <p:spPr>
          <a:xfrm>
            <a:off x="2415649" y="2433857"/>
            <a:ext cx="434734" cy="523220"/>
          </a:xfrm>
          <a:prstGeom prst="rect">
            <a:avLst/>
          </a:prstGeom>
          <a:noFill/>
        </p:spPr>
        <p:txBody>
          <a:bodyPr wrap="none" rtlCol="0">
            <a:spAutoFit/>
          </a:bodyPr>
          <a:lstStyle/>
          <a:p>
            <a:r>
              <a:rPr lang="en-CA" sz="2800" b="1" dirty="0">
                <a:solidFill>
                  <a:srgbClr val="1EB4FF"/>
                </a:solidFill>
                <a:latin typeface="Rockwell Extra Bold" panose="02060903040505020403" pitchFamily="18" charset="0"/>
              </a:rPr>
              <a:t>L</a:t>
            </a:r>
          </a:p>
        </p:txBody>
      </p:sp>
      <p:sp>
        <p:nvSpPr>
          <p:cNvPr id="37" name="TextBox 36">
            <a:extLst>
              <a:ext uri="{FF2B5EF4-FFF2-40B4-BE49-F238E27FC236}">
                <a16:creationId xmlns:a16="http://schemas.microsoft.com/office/drawing/2014/main" id="{85E90E77-73E0-8F1D-FE7C-1F8E2F9CCFA7}"/>
              </a:ext>
            </a:extLst>
          </p:cNvPr>
          <p:cNvSpPr txBox="1"/>
          <p:nvPr/>
        </p:nvSpPr>
        <p:spPr>
          <a:xfrm>
            <a:off x="-865573" y="2241291"/>
            <a:ext cx="498855" cy="523220"/>
          </a:xfrm>
          <a:prstGeom prst="rect">
            <a:avLst/>
          </a:prstGeom>
          <a:noFill/>
        </p:spPr>
        <p:txBody>
          <a:bodyPr wrap="none" rtlCol="0">
            <a:spAutoFit/>
          </a:bodyPr>
          <a:lstStyle/>
          <a:p>
            <a:r>
              <a:rPr lang="en-CA" sz="2800" b="1" dirty="0">
                <a:solidFill>
                  <a:srgbClr val="C00000"/>
                </a:solidFill>
                <a:latin typeface="Rockwell Extra Bold" panose="02060903040505020403" pitchFamily="18" charset="0"/>
              </a:rPr>
              <a:t>H</a:t>
            </a:r>
          </a:p>
        </p:txBody>
      </p:sp>
      <p:sp>
        <p:nvSpPr>
          <p:cNvPr id="38" name="TextBox 37">
            <a:extLst>
              <a:ext uri="{FF2B5EF4-FFF2-40B4-BE49-F238E27FC236}">
                <a16:creationId xmlns:a16="http://schemas.microsoft.com/office/drawing/2014/main" id="{15E1E6B2-6FDE-702A-4219-61DAEFCFF642}"/>
              </a:ext>
            </a:extLst>
          </p:cNvPr>
          <p:cNvSpPr txBox="1"/>
          <p:nvPr/>
        </p:nvSpPr>
        <p:spPr>
          <a:xfrm>
            <a:off x="-1523083" y="3329087"/>
            <a:ext cx="498855" cy="523220"/>
          </a:xfrm>
          <a:prstGeom prst="rect">
            <a:avLst/>
          </a:prstGeom>
          <a:noFill/>
        </p:spPr>
        <p:txBody>
          <a:bodyPr wrap="none" rtlCol="0">
            <a:spAutoFit/>
          </a:bodyPr>
          <a:lstStyle/>
          <a:p>
            <a:r>
              <a:rPr lang="en-CA" sz="2800" b="1" dirty="0">
                <a:solidFill>
                  <a:srgbClr val="C00000"/>
                </a:solidFill>
                <a:latin typeface="Rockwell Extra Bold" panose="02060903040505020403" pitchFamily="18" charset="0"/>
              </a:rPr>
              <a:t>H</a:t>
            </a:r>
          </a:p>
        </p:txBody>
      </p:sp>
      <p:sp>
        <p:nvSpPr>
          <p:cNvPr id="39" name="TextBox 38">
            <a:extLst>
              <a:ext uri="{FF2B5EF4-FFF2-40B4-BE49-F238E27FC236}">
                <a16:creationId xmlns:a16="http://schemas.microsoft.com/office/drawing/2014/main" id="{1DD930F6-42E5-8416-8E6B-B1F81D99F600}"/>
              </a:ext>
            </a:extLst>
          </p:cNvPr>
          <p:cNvSpPr txBox="1"/>
          <p:nvPr/>
        </p:nvSpPr>
        <p:spPr>
          <a:xfrm>
            <a:off x="3641868" y="3361516"/>
            <a:ext cx="498855" cy="523220"/>
          </a:xfrm>
          <a:prstGeom prst="rect">
            <a:avLst/>
          </a:prstGeom>
          <a:noFill/>
        </p:spPr>
        <p:txBody>
          <a:bodyPr wrap="none" rtlCol="0">
            <a:spAutoFit/>
          </a:bodyPr>
          <a:lstStyle/>
          <a:p>
            <a:r>
              <a:rPr lang="en-CA" sz="2800" b="1" dirty="0">
                <a:solidFill>
                  <a:srgbClr val="C00000"/>
                </a:solidFill>
                <a:latin typeface="Rockwell Extra Bold" panose="02060903040505020403" pitchFamily="18" charset="0"/>
              </a:rPr>
              <a:t>H</a:t>
            </a:r>
          </a:p>
        </p:txBody>
      </p:sp>
      <p:sp>
        <p:nvSpPr>
          <p:cNvPr id="40" name="TextBox 39">
            <a:extLst>
              <a:ext uri="{FF2B5EF4-FFF2-40B4-BE49-F238E27FC236}">
                <a16:creationId xmlns:a16="http://schemas.microsoft.com/office/drawing/2014/main" id="{6EB82052-5B17-D27A-6F94-35A22ED47F9D}"/>
              </a:ext>
            </a:extLst>
          </p:cNvPr>
          <p:cNvSpPr txBox="1"/>
          <p:nvPr/>
        </p:nvSpPr>
        <p:spPr>
          <a:xfrm>
            <a:off x="-805802" y="3720443"/>
            <a:ext cx="498855" cy="523220"/>
          </a:xfrm>
          <a:prstGeom prst="rect">
            <a:avLst/>
          </a:prstGeom>
          <a:noFill/>
        </p:spPr>
        <p:txBody>
          <a:bodyPr wrap="none" rtlCol="0">
            <a:spAutoFit/>
          </a:bodyPr>
          <a:lstStyle/>
          <a:p>
            <a:r>
              <a:rPr lang="en-CA" sz="2800" b="1" dirty="0">
                <a:solidFill>
                  <a:srgbClr val="C00000"/>
                </a:solidFill>
                <a:latin typeface="Rockwell Extra Bold" panose="02060903040505020403" pitchFamily="18" charset="0"/>
              </a:rPr>
              <a:t>H</a:t>
            </a:r>
          </a:p>
        </p:txBody>
      </p:sp>
      <p:sp>
        <p:nvSpPr>
          <p:cNvPr id="41" name="TextBox 40">
            <a:extLst>
              <a:ext uri="{FF2B5EF4-FFF2-40B4-BE49-F238E27FC236}">
                <a16:creationId xmlns:a16="http://schemas.microsoft.com/office/drawing/2014/main" id="{98D15329-2380-9DC6-84C6-CDFFE59DA1CB}"/>
              </a:ext>
            </a:extLst>
          </p:cNvPr>
          <p:cNvSpPr txBox="1"/>
          <p:nvPr/>
        </p:nvSpPr>
        <p:spPr>
          <a:xfrm>
            <a:off x="-740045" y="3174750"/>
            <a:ext cx="434734" cy="523220"/>
          </a:xfrm>
          <a:prstGeom prst="rect">
            <a:avLst/>
          </a:prstGeom>
          <a:noFill/>
        </p:spPr>
        <p:txBody>
          <a:bodyPr wrap="none" rtlCol="0">
            <a:spAutoFit/>
          </a:bodyPr>
          <a:lstStyle/>
          <a:p>
            <a:r>
              <a:rPr lang="en-CA" sz="2800" b="1" dirty="0">
                <a:solidFill>
                  <a:srgbClr val="1EB4FF"/>
                </a:solidFill>
                <a:latin typeface="Rockwell Extra Bold" panose="02060903040505020403" pitchFamily="18" charset="0"/>
              </a:rPr>
              <a:t>L</a:t>
            </a:r>
          </a:p>
        </p:txBody>
      </p:sp>
      <p:sp>
        <p:nvSpPr>
          <p:cNvPr id="42" name="Rectangle 41">
            <a:extLst>
              <a:ext uri="{FF2B5EF4-FFF2-40B4-BE49-F238E27FC236}">
                <a16:creationId xmlns:a16="http://schemas.microsoft.com/office/drawing/2014/main" id="{5D83AC68-7C7B-E2EB-3789-533C22808D97}"/>
              </a:ext>
            </a:extLst>
          </p:cNvPr>
          <p:cNvSpPr/>
          <p:nvPr/>
        </p:nvSpPr>
        <p:spPr bwMode="auto">
          <a:xfrm>
            <a:off x="2253650" y="1031254"/>
            <a:ext cx="4668079" cy="369332"/>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algn="ctr" eaLnBrk="0" fontAlgn="base" hangingPunct="0">
              <a:spcBef>
                <a:spcPct val="50000"/>
              </a:spcBef>
              <a:spcAft>
                <a:spcPct val="0"/>
              </a:spcAft>
            </a:pPr>
            <a:r>
              <a:rPr kumimoji="0" lang="en-CA" b="1" i="0" u="none" strike="noStrike" cap="none" normalizeH="0" baseline="0" dirty="0">
                <a:ln>
                  <a:noFill/>
                </a:ln>
                <a:solidFill>
                  <a:schemeClr val="tx1"/>
                </a:solidFill>
                <a:effectLst/>
                <a:latin typeface="Arial" panose="020B0604020202020204" pitchFamily="34" charset="0"/>
                <a:cs typeface="Arial" panose="020B0604020202020204" pitchFamily="34" charset="0"/>
              </a:rPr>
              <a:t>t=</a:t>
            </a:r>
            <a:r>
              <a:rPr lang="en-CA" b="1" dirty="0">
                <a:latin typeface="Arial" panose="020B0604020202020204" pitchFamily="34" charset="0"/>
                <a:cs typeface="Arial" panose="020B0604020202020204" pitchFamily="34" charset="0"/>
              </a:rPr>
              <a:t>135</a:t>
            </a:r>
            <a:r>
              <a:rPr kumimoji="0" lang="en-CA" b="1" i="0" u="none" strike="noStrike" cap="none" normalizeH="0" baseline="0" dirty="0">
                <a:ln>
                  <a:noFill/>
                </a:ln>
                <a:solidFill>
                  <a:schemeClr val="tx1"/>
                </a:solidFill>
                <a:effectLst/>
                <a:latin typeface="Arial" panose="020B0604020202020204" pitchFamily="34" charset="0"/>
                <a:cs typeface="Arial" panose="020B0604020202020204" pitchFamily="34" charset="0"/>
              </a:rPr>
              <a:t>h</a:t>
            </a:r>
            <a:r>
              <a:rPr kumimoji="0" lang="en-CA" b="1" i="0" u="none" strike="noStrike" cap="none" normalizeH="0" dirty="0">
                <a:ln>
                  <a:noFill/>
                </a:ln>
                <a:solidFill>
                  <a:schemeClr val="tx1"/>
                </a:solidFill>
                <a:effectLst/>
                <a:latin typeface="Arial" panose="020B0604020202020204" pitchFamily="34" charset="0"/>
                <a:cs typeface="Arial" panose="020B0604020202020204" pitchFamily="34" charset="0"/>
              </a:rPr>
              <a:t> </a:t>
            </a:r>
            <a:r>
              <a:rPr lang="en-CA" b="1" dirty="0">
                <a:latin typeface="Arial" panose="020B0604020202020204" pitchFamily="34" charset="0"/>
                <a:cs typeface="Arial" panose="020B0604020202020204" pitchFamily="34" charset="0"/>
              </a:rPr>
              <a:t>XXXXX</a:t>
            </a:r>
            <a:endParaRPr kumimoji="0" lang="en-CA"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pic>
        <p:nvPicPr>
          <p:cNvPr id="23" name="Picture 22">
            <a:extLst>
              <a:ext uri="{FF2B5EF4-FFF2-40B4-BE49-F238E27FC236}">
                <a16:creationId xmlns:a16="http://schemas.microsoft.com/office/drawing/2014/main" id="{3458DB85-A5B8-0F92-D0E4-4BC0AEF3D58E}"/>
              </a:ext>
            </a:extLst>
          </p:cNvPr>
          <p:cNvPicPr>
            <a:picLocks noChangeAspect="1"/>
          </p:cNvPicPr>
          <p:nvPr/>
        </p:nvPicPr>
        <p:blipFill>
          <a:blip r:embed="rId7"/>
          <a:srcRect l="29721" t="10212" r="27201" b="42419"/>
          <a:stretch>
            <a:fillRect/>
          </a:stretch>
        </p:blipFill>
        <p:spPr>
          <a:xfrm>
            <a:off x="4656871" y="1513195"/>
            <a:ext cx="4414189" cy="3637688"/>
          </a:xfrm>
          <a:prstGeom prst="rect">
            <a:avLst/>
          </a:prstGeom>
        </p:spPr>
      </p:pic>
    </p:spTree>
    <p:extLst>
      <p:ext uri="{BB962C8B-B14F-4D97-AF65-F5344CB8AC3E}">
        <p14:creationId xmlns:p14="http://schemas.microsoft.com/office/powerpoint/2010/main" val="15726972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bwMode="auto">
          <a:xfrm>
            <a:off x="7164000" y="6428602"/>
            <a:ext cx="228600" cy="2772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pic>
        <p:nvPicPr>
          <p:cNvPr id="15" name="Picture 6">
            <a:extLst>
              <a:ext uri="{FF2B5EF4-FFF2-40B4-BE49-F238E27FC236}">
                <a16:creationId xmlns:a16="http://schemas.microsoft.com/office/drawing/2014/main" id="{41C4E207-2402-AC6F-416C-CC8F6F7C318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0184" y="1537917"/>
            <a:ext cx="4500000" cy="3600000"/>
          </a:xfrm>
          <a:prstGeom prst="rect">
            <a:avLst/>
          </a:prstGeom>
          <a:noFill/>
          <a:ln w="12700">
            <a:solidFill>
              <a:srgbClr val="0000FF"/>
            </a:solidFill>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797AD7C-8C08-1602-E00B-DA1C4BC9F92A}"/>
              </a:ext>
            </a:extLst>
          </p:cNvPr>
          <p:cNvPicPr>
            <a:picLocks noChangeAspect="1"/>
          </p:cNvPicPr>
          <p:nvPr/>
        </p:nvPicPr>
        <p:blipFill>
          <a:blip r:embed="rId4"/>
          <a:stretch>
            <a:fillRect/>
          </a:stretch>
        </p:blipFill>
        <p:spPr>
          <a:xfrm>
            <a:off x="4610100" y="1527686"/>
            <a:ext cx="4500000" cy="3600000"/>
          </a:xfrm>
          <a:prstGeom prst="rect">
            <a:avLst/>
          </a:prstGeom>
          <a:ln w="12700">
            <a:solidFill>
              <a:srgbClr val="0000FF"/>
            </a:solidFill>
          </a:ln>
        </p:spPr>
      </p:pic>
      <p:sp>
        <p:nvSpPr>
          <p:cNvPr id="16" name="Rectangle 15"/>
          <p:cNvSpPr/>
          <p:nvPr/>
        </p:nvSpPr>
        <p:spPr bwMode="auto">
          <a:xfrm>
            <a:off x="7092000" y="6352402"/>
            <a:ext cx="228600" cy="277200"/>
          </a:xfrm>
          <a:prstGeom prst="rect">
            <a:avLst/>
          </a:prstGeom>
          <a:solidFill>
            <a:srgbClr val="00B050"/>
          </a:solidFill>
          <a:ln w="254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608019">
            <a:off x="987833" y="1077742"/>
            <a:ext cx="3393419" cy="2956814"/>
          </a:xfrm>
          <a:prstGeom prst="rect">
            <a:avLst/>
          </a:prstGeom>
        </p:spPr>
      </p:pic>
      <p:sp>
        <p:nvSpPr>
          <p:cNvPr id="6" name="Rectangle 2"/>
          <p:cNvSpPr txBox="1">
            <a:spLocks noChangeArrowheads="1"/>
          </p:cNvSpPr>
          <p:nvPr/>
        </p:nvSpPr>
        <p:spPr bwMode="auto">
          <a:xfrm>
            <a:off x="1577790" y="234000"/>
            <a:ext cx="60198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342891" rtl="0" eaLnBrk="0" fontAlgn="base" hangingPunct="0">
              <a:spcBef>
                <a:spcPct val="0"/>
              </a:spcBef>
              <a:spcAft>
                <a:spcPct val="0"/>
              </a:spcAft>
              <a:defRPr sz="2700" b="1" kern="1200">
                <a:solidFill>
                  <a:srgbClr val="306120"/>
                </a:solidFill>
                <a:latin typeface="Myriad Pro"/>
                <a:ea typeface="Myriad Pro"/>
                <a:cs typeface="Myriad Pro"/>
              </a:defRPr>
            </a:lvl1pPr>
            <a:lvl2pPr algn="l" defTabSz="342891" rtl="0" eaLnBrk="0" fontAlgn="base" hangingPunct="0">
              <a:spcBef>
                <a:spcPct val="0"/>
              </a:spcBef>
              <a:spcAft>
                <a:spcPct val="0"/>
              </a:spcAft>
              <a:defRPr sz="2700" b="1">
                <a:solidFill>
                  <a:srgbClr val="306120"/>
                </a:solidFill>
                <a:latin typeface="Myriad Pro"/>
                <a:ea typeface="Myriad Pro"/>
                <a:cs typeface="Myriad Pro"/>
              </a:defRPr>
            </a:lvl2pPr>
            <a:lvl3pPr algn="l" defTabSz="342891" rtl="0" eaLnBrk="0" fontAlgn="base" hangingPunct="0">
              <a:spcBef>
                <a:spcPct val="0"/>
              </a:spcBef>
              <a:spcAft>
                <a:spcPct val="0"/>
              </a:spcAft>
              <a:defRPr sz="2700" b="1">
                <a:solidFill>
                  <a:srgbClr val="306120"/>
                </a:solidFill>
                <a:latin typeface="Myriad Pro"/>
                <a:ea typeface="Myriad Pro"/>
                <a:cs typeface="Myriad Pro"/>
              </a:defRPr>
            </a:lvl3pPr>
            <a:lvl4pPr algn="l" defTabSz="342891" rtl="0" eaLnBrk="0" fontAlgn="base" hangingPunct="0">
              <a:spcBef>
                <a:spcPct val="0"/>
              </a:spcBef>
              <a:spcAft>
                <a:spcPct val="0"/>
              </a:spcAft>
              <a:defRPr sz="2700" b="1">
                <a:solidFill>
                  <a:srgbClr val="306120"/>
                </a:solidFill>
                <a:latin typeface="Myriad Pro"/>
                <a:ea typeface="Myriad Pro"/>
                <a:cs typeface="Myriad Pro"/>
              </a:defRPr>
            </a:lvl4pPr>
            <a:lvl5pPr algn="l" defTabSz="342891" rtl="0" eaLnBrk="0" fontAlgn="base" hangingPunct="0">
              <a:spcBef>
                <a:spcPct val="0"/>
              </a:spcBef>
              <a:spcAft>
                <a:spcPct val="0"/>
              </a:spcAft>
              <a:defRPr sz="2700" b="1">
                <a:solidFill>
                  <a:srgbClr val="306120"/>
                </a:solidFill>
                <a:latin typeface="Myriad Pro"/>
                <a:ea typeface="Myriad Pro"/>
                <a:cs typeface="Myriad Pro"/>
              </a:defRPr>
            </a:lvl5pPr>
            <a:lvl6pPr marL="342891" algn="l" defTabSz="342891" rtl="0" fontAlgn="base">
              <a:spcBef>
                <a:spcPct val="0"/>
              </a:spcBef>
              <a:spcAft>
                <a:spcPct val="0"/>
              </a:spcAft>
              <a:defRPr sz="2700" b="1">
                <a:solidFill>
                  <a:srgbClr val="306120"/>
                </a:solidFill>
                <a:latin typeface="Myriad Pro"/>
                <a:ea typeface="Myriad Pro"/>
                <a:cs typeface="Myriad Pro"/>
              </a:defRPr>
            </a:lvl6pPr>
            <a:lvl7pPr marL="685783" algn="l" defTabSz="342891" rtl="0" fontAlgn="base">
              <a:spcBef>
                <a:spcPct val="0"/>
              </a:spcBef>
              <a:spcAft>
                <a:spcPct val="0"/>
              </a:spcAft>
              <a:defRPr sz="2700" b="1">
                <a:solidFill>
                  <a:srgbClr val="306120"/>
                </a:solidFill>
                <a:latin typeface="Myriad Pro"/>
                <a:ea typeface="Myriad Pro"/>
                <a:cs typeface="Myriad Pro"/>
              </a:defRPr>
            </a:lvl7pPr>
            <a:lvl8pPr marL="1028674" algn="l" defTabSz="342891" rtl="0" fontAlgn="base">
              <a:spcBef>
                <a:spcPct val="0"/>
              </a:spcBef>
              <a:spcAft>
                <a:spcPct val="0"/>
              </a:spcAft>
              <a:defRPr sz="2700" b="1">
                <a:solidFill>
                  <a:srgbClr val="306120"/>
                </a:solidFill>
                <a:latin typeface="Myriad Pro"/>
                <a:ea typeface="Myriad Pro"/>
                <a:cs typeface="Myriad Pro"/>
              </a:defRPr>
            </a:lvl8pPr>
            <a:lvl9pPr marL="1371566" algn="l" defTabSz="342891" rtl="0" fontAlgn="base">
              <a:spcBef>
                <a:spcPct val="0"/>
              </a:spcBef>
              <a:spcAft>
                <a:spcPct val="0"/>
              </a:spcAft>
              <a:defRPr sz="2700" b="1">
                <a:solidFill>
                  <a:srgbClr val="306120"/>
                </a:solidFill>
                <a:latin typeface="Myriad Pro"/>
                <a:ea typeface="Myriad Pro"/>
                <a:cs typeface="Myriad Pro"/>
              </a:defRPr>
            </a:lvl9pPr>
          </a:lstStyle>
          <a:p>
            <a:pPr algn="ctr" eaLnBrk="1" hangingPunct="1"/>
            <a:r>
              <a:rPr lang="en-CA" sz="2800">
                <a:solidFill>
                  <a:srgbClr val="C00000"/>
                </a:solidFill>
              </a:rPr>
              <a:t>NAM/GFS/NAEFS</a:t>
            </a:r>
            <a:endParaRPr lang="en-US" sz="2800" dirty="0">
              <a:solidFill>
                <a:srgbClr val="C00000"/>
              </a:solidFill>
            </a:endParaRPr>
          </a:p>
        </p:txBody>
      </p:sp>
      <p:pic>
        <p:nvPicPr>
          <p:cNvPr id="7" name="Picture 4"/>
          <p:cNvPicPr>
            <a:picLocks noChangeAspect="1" noChangeArrowheads="1"/>
          </p:cNvPicPr>
          <p:nvPr/>
        </p:nvPicPr>
        <p:blipFill>
          <a:blip r:embed="rId6"/>
          <a:srcRect/>
          <a:stretch>
            <a:fillRect/>
          </a:stretch>
        </p:blipFill>
        <p:spPr bwMode="auto">
          <a:xfrm>
            <a:off x="-457200" y="-292100"/>
            <a:ext cx="1587" cy="1587"/>
          </a:xfrm>
          <a:prstGeom prst="rect">
            <a:avLst/>
          </a:prstGeom>
          <a:noFill/>
          <a:ln w="9525">
            <a:noFill/>
            <a:miter lim="800000"/>
            <a:headEnd/>
            <a:tailEnd/>
          </a:ln>
        </p:spPr>
      </p:pic>
      <p:sp>
        <p:nvSpPr>
          <p:cNvPr id="8" name="Text Box 5"/>
          <p:cNvSpPr txBox="1">
            <a:spLocks noChangeArrowheads="1"/>
          </p:cNvSpPr>
          <p:nvPr/>
        </p:nvSpPr>
        <p:spPr bwMode="auto">
          <a:xfrm>
            <a:off x="3881713" y="6400800"/>
            <a:ext cx="1794691" cy="307777"/>
          </a:xfrm>
          <a:prstGeom prst="rect">
            <a:avLst/>
          </a:prstGeom>
          <a:noFill/>
          <a:ln w="9525">
            <a:noFill/>
            <a:miter lim="800000"/>
            <a:headEnd/>
            <a:tailEnd/>
          </a:ln>
        </p:spPr>
        <p:txBody>
          <a:bodyPr wrap="square">
            <a:spAutoFit/>
          </a:bodyPr>
          <a:lstStyle/>
          <a:p>
            <a:pPr eaLnBrk="0" hangingPunct="0">
              <a:spcBef>
                <a:spcPct val="50000"/>
              </a:spcBef>
            </a:pPr>
            <a:r>
              <a:rPr lang="en-CA" sz="1400" b="1" dirty="0">
                <a:latin typeface="Arial" panose="020B0604020202020204" pitchFamily="34" charset="0"/>
                <a:cs typeface="Arial" panose="020B0604020202020204" pitchFamily="34" charset="0"/>
              </a:rPr>
              <a:t>each 10H x 12.4W</a:t>
            </a:r>
            <a:endParaRPr lang="en-US" sz="1400" b="1" dirty="0">
              <a:latin typeface="Arial" panose="020B0604020202020204" pitchFamily="34" charset="0"/>
              <a:cs typeface="Arial" panose="020B0604020202020204" pitchFamily="34" charset="0"/>
            </a:endParaRPr>
          </a:p>
        </p:txBody>
      </p:sp>
      <p:sp>
        <p:nvSpPr>
          <p:cNvPr id="9" name="Rectangle 3"/>
          <p:cNvSpPr txBox="1">
            <a:spLocks noChangeArrowheads="1"/>
          </p:cNvSpPr>
          <p:nvPr/>
        </p:nvSpPr>
        <p:spPr bwMode="auto">
          <a:xfrm>
            <a:off x="1905000" y="702000"/>
            <a:ext cx="5410200" cy="147733"/>
          </a:xfrm>
          <a:prstGeom prst="rect">
            <a:avLst/>
          </a:prstGeom>
          <a:noFill/>
          <a:ln w="9525">
            <a:noFill/>
            <a:miter lim="800000"/>
            <a:headEnd/>
            <a:tailEnd/>
          </a:ln>
        </p:spPr>
        <p:txBody>
          <a:bodyPr lIns="0" tIns="0" rIns="0" bIns="0">
            <a:spAutoFit/>
          </a:bodyPr>
          <a:lstStyle>
            <a:lvl1pPr marL="342900" indent="-342900" algn="l" rtl="0" eaLnBrk="0" fontAlgn="base" hangingPunct="0">
              <a:spcBef>
                <a:spcPct val="20000"/>
              </a:spcBef>
              <a:spcAft>
                <a:spcPct val="0"/>
              </a:spcAft>
              <a:buClr>
                <a:srgbClr val="D14D02"/>
              </a:buClr>
              <a:buFont typeface="Wingdings" pitchFamily="2" charset="2"/>
              <a:buChar char="§"/>
              <a:defRPr sz="2600">
                <a:solidFill>
                  <a:srgbClr val="333333"/>
                </a:solidFill>
                <a:latin typeface="+mn-lt"/>
                <a:ea typeface="+mn-ea"/>
                <a:cs typeface="+mn-cs"/>
              </a:defRPr>
            </a:lvl1pPr>
            <a:lvl2pPr marL="742950" indent="-285750" algn="l" rtl="0" eaLnBrk="0" fontAlgn="base" hangingPunct="0">
              <a:spcBef>
                <a:spcPct val="20000"/>
              </a:spcBef>
              <a:spcAft>
                <a:spcPct val="0"/>
              </a:spcAft>
              <a:buClr>
                <a:srgbClr val="D14D02"/>
              </a:buClr>
              <a:buFont typeface="Wingdings" pitchFamily="2" charset="2"/>
              <a:buChar char="§"/>
              <a:defRPr sz="2400">
                <a:solidFill>
                  <a:srgbClr val="333333"/>
                </a:solidFill>
                <a:latin typeface="+mn-lt"/>
              </a:defRPr>
            </a:lvl2pPr>
            <a:lvl3pPr marL="1143000" indent="-228600" algn="l" rtl="0" eaLnBrk="0" fontAlgn="base" hangingPunct="0">
              <a:spcBef>
                <a:spcPct val="20000"/>
              </a:spcBef>
              <a:spcAft>
                <a:spcPct val="0"/>
              </a:spcAft>
              <a:buClr>
                <a:srgbClr val="D14D02"/>
              </a:buClr>
              <a:buFont typeface="Wingdings" pitchFamily="2" charset="2"/>
              <a:buChar char="§"/>
              <a:defRPr sz="2400">
                <a:solidFill>
                  <a:srgbClr val="333333"/>
                </a:solidFill>
                <a:latin typeface="+mn-lt"/>
              </a:defRPr>
            </a:lvl3pPr>
            <a:lvl4pPr marL="1600200" indent="-228600" algn="l" rtl="0" eaLnBrk="0" fontAlgn="base" hangingPunct="0">
              <a:spcBef>
                <a:spcPct val="20000"/>
              </a:spcBef>
              <a:spcAft>
                <a:spcPct val="0"/>
              </a:spcAft>
              <a:buClr>
                <a:srgbClr val="D14D02"/>
              </a:buClr>
              <a:buFont typeface="Wingdings" pitchFamily="2" charset="2"/>
              <a:buChar char="§"/>
              <a:defRPr sz="2000">
                <a:solidFill>
                  <a:srgbClr val="333333"/>
                </a:solidFill>
                <a:latin typeface="+mn-lt"/>
              </a:defRPr>
            </a:lvl4pPr>
            <a:lvl5pPr marL="2057400" indent="-228600" algn="l" rtl="0" eaLnBrk="0" fontAlgn="base" hangingPunct="0">
              <a:spcBef>
                <a:spcPct val="20000"/>
              </a:spcBef>
              <a:spcAft>
                <a:spcPct val="0"/>
              </a:spcAft>
              <a:buClr>
                <a:srgbClr val="D14D02"/>
              </a:buClr>
              <a:buFont typeface="Wingdings" pitchFamily="2" charset="2"/>
              <a:buChar char="§"/>
              <a:defRPr sz="2000">
                <a:solidFill>
                  <a:srgbClr val="333333"/>
                </a:solidFill>
                <a:latin typeface="+mn-lt"/>
              </a:defRPr>
            </a:lvl5pPr>
            <a:lvl6pPr marL="2514600" indent="-228600" algn="l" rtl="0" fontAlgn="base">
              <a:spcBef>
                <a:spcPct val="20000"/>
              </a:spcBef>
              <a:spcAft>
                <a:spcPct val="0"/>
              </a:spcAft>
              <a:buClr>
                <a:srgbClr val="D14D02"/>
              </a:buClr>
              <a:buFont typeface="Wingdings" pitchFamily="2" charset="2"/>
              <a:buChar char="§"/>
              <a:defRPr sz="2000">
                <a:solidFill>
                  <a:srgbClr val="333333"/>
                </a:solidFill>
                <a:latin typeface="+mn-lt"/>
              </a:defRPr>
            </a:lvl6pPr>
            <a:lvl7pPr marL="2971800" indent="-228600" algn="l" rtl="0" fontAlgn="base">
              <a:spcBef>
                <a:spcPct val="20000"/>
              </a:spcBef>
              <a:spcAft>
                <a:spcPct val="0"/>
              </a:spcAft>
              <a:buClr>
                <a:srgbClr val="D14D02"/>
              </a:buClr>
              <a:buFont typeface="Wingdings" pitchFamily="2" charset="2"/>
              <a:buChar char="§"/>
              <a:defRPr sz="2000">
                <a:solidFill>
                  <a:srgbClr val="333333"/>
                </a:solidFill>
                <a:latin typeface="+mn-lt"/>
              </a:defRPr>
            </a:lvl7pPr>
            <a:lvl8pPr marL="3429000" indent="-228600" algn="l" rtl="0" fontAlgn="base">
              <a:spcBef>
                <a:spcPct val="20000"/>
              </a:spcBef>
              <a:spcAft>
                <a:spcPct val="0"/>
              </a:spcAft>
              <a:buClr>
                <a:srgbClr val="D14D02"/>
              </a:buClr>
              <a:buFont typeface="Wingdings" pitchFamily="2" charset="2"/>
              <a:buChar char="§"/>
              <a:defRPr sz="2000">
                <a:solidFill>
                  <a:srgbClr val="333333"/>
                </a:solidFill>
                <a:latin typeface="+mn-lt"/>
              </a:defRPr>
            </a:lvl8pPr>
            <a:lvl9pPr marL="3886200" indent="-228600" algn="l" rtl="0" fontAlgn="base">
              <a:spcBef>
                <a:spcPct val="20000"/>
              </a:spcBef>
              <a:spcAft>
                <a:spcPct val="0"/>
              </a:spcAft>
              <a:buClr>
                <a:srgbClr val="D14D02"/>
              </a:buClr>
              <a:buFont typeface="Wingdings" pitchFamily="2" charset="2"/>
              <a:buChar char="§"/>
              <a:defRPr sz="2000">
                <a:solidFill>
                  <a:srgbClr val="333333"/>
                </a:solidFill>
                <a:latin typeface="+mn-lt"/>
              </a:defRPr>
            </a:lvl9pPr>
          </a:lstStyle>
          <a:p>
            <a:pPr marL="0" indent="0" algn="ctr" defTabSz="361950" eaLnBrk="1" hangingPunct="1">
              <a:lnSpc>
                <a:spcPct val="80000"/>
              </a:lnSpc>
              <a:buNone/>
              <a:defRPr/>
            </a:pPr>
            <a:r>
              <a:rPr lang="en-US" sz="1200" b="0" i="1" kern="0" dirty="0">
                <a:hlinkClick r:id="rId7"/>
              </a:rPr>
              <a:t>http://mag.ncep.noaa.gov/model-guidance-model-area.php</a:t>
            </a:r>
            <a:endParaRPr lang="en-US" sz="1200" b="0" i="1" kern="0" dirty="0"/>
          </a:p>
        </p:txBody>
      </p:sp>
      <p:pic>
        <p:nvPicPr>
          <p:cNvPr id="19" name="Picture 18">
            <a:extLst>
              <a:ext uri="{FF2B5EF4-FFF2-40B4-BE49-F238E27FC236}">
                <a16:creationId xmlns:a16="http://schemas.microsoft.com/office/drawing/2014/main" id="{6A97E0BE-D39B-457F-9F85-C9436C6A80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669537">
            <a:off x="5391856" y="1045663"/>
            <a:ext cx="3393419" cy="2956814"/>
          </a:xfrm>
          <a:prstGeom prst="rect">
            <a:avLst/>
          </a:prstGeom>
        </p:spPr>
      </p:pic>
      <p:sp>
        <p:nvSpPr>
          <p:cNvPr id="21" name="TextBox 20">
            <a:extLst>
              <a:ext uri="{FF2B5EF4-FFF2-40B4-BE49-F238E27FC236}">
                <a16:creationId xmlns:a16="http://schemas.microsoft.com/office/drawing/2014/main" id="{447B23E8-FC27-4A03-B572-C30D89594411}"/>
              </a:ext>
            </a:extLst>
          </p:cNvPr>
          <p:cNvSpPr txBox="1"/>
          <p:nvPr/>
        </p:nvSpPr>
        <p:spPr>
          <a:xfrm>
            <a:off x="1485282" y="2720429"/>
            <a:ext cx="498855" cy="523220"/>
          </a:xfrm>
          <a:prstGeom prst="rect">
            <a:avLst/>
          </a:prstGeom>
          <a:noFill/>
        </p:spPr>
        <p:txBody>
          <a:bodyPr wrap="none" rtlCol="0">
            <a:spAutoFit/>
          </a:bodyPr>
          <a:lstStyle/>
          <a:p>
            <a:r>
              <a:rPr lang="en-CA" sz="2800" b="1" dirty="0">
                <a:solidFill>
                  <a:srgbClr val="C00000"/>
                </a:solidFill>
                <a:latin typeface="Rockwell Extra Bold" panose="02060903040505020403" pitchFamily="18" charset="0"/>
              </a:rPr>
              <a:t>H</a:t>
            </a:r>
          </a:p>
        </p:txBody>
      </p:sp>
      <p:sp>
        <p:nvSpPr>
          <p:cNvPr id="24" name="TextBox 23">
            <a:extLst>
              <a:ext uri="{FF2B5EF4-FFF2-40B4-BE49-F238E27FC236}">
                <a16:creationId xmlns:a16="http://schemas.microsoft.com/office/drawing/2014/main" id="{B4E6576A-9581-403D-A2CE-E1AE03C30558}"/>
              </a:ext>
            </a:extLst>
          </p:cNvPr>
          <p:cNvSpPr txBox="1"/>
          <p:nvPr/>
        </p:nvSpPr>
        <p:spPr>
          <a:xfrm>
            <a:off x="864170" y="2411450"/>
            <a:ext cx="434734" cy="523220"/>
          </a:xfrm>
          <a:prstGeom prst="rect">
            <a:avLst/>
          </a:prstGeom>
          <a:noFill/>
        </p:spPr>
        <p:txBody>
          <a:bodyPr wrap="none" rtlCol="0">
            <a:spAutoFit/>
          </a:bodyPr>
          <a:lstStyle/>
          <a:p>
            <a:r>
              <a:rPr lang="en-CA" sz="2800" b="1" dirty="0">
                <a:solidFill>
                  <a:srgbClr val="1EB4FF"/>
                </a:solidFill>
                <a:latin typeface="Rockwell Extra Bold" panose="02060903040505020403" pitchFamily="18" charset="0"/>
              </a:rPr>
              <a:t>L</a:t>
            </a:r>
          </a:p>
        </p:txBody>
      </p:sp>
      <p:sp>
        <p:nvSpPr>
          <p:cNvPr id="32" name="TextBox 31">
            <a:extLst>
              <a:ext uri="{FF2B5EF4-FFF2-40B4-BE49-F238E27FC236}">
                <a16:creationId xmlns:a16="http://schemas.microsoft.com/office/drawing/2014/main" id="{41629293-42B5-4339-91FB-A1EA09ADFA8F}"/>
              </a:ext>
            </a:extLst>
          </p:cNvPr>
          <p:cNvSpPr txBox="1"/>
          <p:nvPr/>
        </p:nvSpPr>
        <p:spPr>
          <a:xfrm>
            <a:off x="5991558" y="3585231"/>
            <a:ext cx="434734" cy="523220"/>
          </a:xfrm>
          <a:prstGeom prst="rect">
            <a:avLst/>
          </a:prstGeom>
          <a:noFill/>
        </p:spPr>
        <p:txBody>
          <a:bodyPr wrap="none" rtlCol="0">
            <a:spAutoFit/>
          </a:bodyPr>
          <a:lstStyle/>
          <a:p>
            <a:r>
              <a:rPr lang="en-CA" sz="2800" b="1" dirty="0">
                <a:solidFill>
                  <a:srgbClr val="1EB4FF"/>
                </a:solidFill>
                <a:latin typeface="Rockwell Extra Bold" panose="02060903040505020403" pitchFamily="18" charset="0"/>
              </a:rPr>
              <a:t>L</a:t>
            </a:r>
          </a:p>
        </p:txBody>
      </p:sp>
      <p:sp>
        <p:nvSpPr>
          <p:cNvPr id="34" name="Rectangle 33"/>
          <p:cNvSpPr/>
          <p:nvPr/>
        </p:nvSpPr>
        <p:spPr bwMode="auto">
          <a:xfrm>
            <a:off x="1905000" y="924439"/>
            <a:ext cx="5640682" cy="369332"/>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CA" b="1" i="0" u="none" strike="noStrike" cap="none" normalizeH="0" baseline="0" dirty="0">
                <a:ln>
                  <a:noFill/>
                </a:ln>
                <a:solidFill>
                  <a:schemeClr val="tx1"/>
                </a:solidFill>
                <a:effectLst/>
                <a:latin typeface="Arial" panose="020B0604020202020204" pitchFamily="34" charset="0"/>
                <a:cs typeface="Arial" panose="020B0604020202020204" pitchFamily="34" charset="0"/>
              </a:rPr>
              <a:t>t=57h</a:t>
            </a:r>
            <a:r>
              <a:rPr kumimoji="0" lang="en-CA" b="1" i="0" u="none" strike="noStrike" cap="none" normalizeH="0" dirty="0">
                <a:ln>
                  <a:noFill/>
                </a:ln>
                <a:solidFill>
                  <a:schemeClr val="tx1"/>
                </a:solidFill>
                <a:effectLst/>
                <a:latin typeface="Arial" panose="020B0604020202020204" pitchFamily="34" charset="0"/>
                <a:cs typeface="Arial" panose="020B0604020202020204" pitchFamily="34" charset="0"/>
              </a:rPr>
              <a:t> 202508</a:t>
            </a:r>
            <a:r>
              <a:rPr lang="en-CA" b="1" dirty="0">
                <a:latin typeface="Arial" panose="020B0604020202020204" pitchFamily="34" charset="0"/>
                <a:cs typeface="Arial" panose="020B0604020202020204" pitchFamily="34" charset="0"/>
              </a:rPr>
              <a:t>0200Z   Fri August 22 mid-am MDT</a:t>
            </a:r>
            <a:endParaRPr kumimoji="0" lang="en-CA"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80CF371D-623D-F68A-E0A4-4A72A4D0E5DB}"/>
              </a:ext>
            </a:extLst>
          </p:cNvPr>
          <p:cNvSpPr txBox="1"/>
          <p:nvPr/>
        </p:nvSpPr>
        <p:spPr>
          <a:xfrm>
            <a:off x="5295761" y="2419504"/>
            <a:ext cx="434734" cy="523220"/>
          </a:xfrm>
          <a:prstGeom prst="rect">
            <a:avLst/>
          </a:prstGeom>
          <a:noFill/>
        </p:spPr>
        <p:txBody>
          <a:bodyPr wrap="none" rtlCol="0">
            <a:spAutoFit/>
          </a:bodyPr>
          <a:lstStyle/>
          <a:p>
            <a:r>
              <a:rPr lang="en-CA" sz="2800" b="1" dirty="0">
                <a:solidFill>
                  <a:srgbClr val="1EB4FF"/>
                </a:solidFill>
                <a:latin typeface="Rockwell Extra Bold" panose="02060903040505020403" pitchFamily="18" charset="0"/>
              </a:rPr>
              <a:t>L</a:t>
            </a:r>
          </a:p>
        </p:txBody>
      </p:sp>
      <p:sp>
        <p:nvSpPr>
          <p:cNvPr id="22" name="TextBox 21">
            <a:extLst>
              <a:ext uri="{FF2B5EF4-FFF2-40B4-BE49-F238E27FC236}">
                <a16:creationId xmlns:a16="http://schemas.microsoft.com/office/drawing/2014/main" id="{E1282241-7114-BFD1-40AF-4EA7DFD9BF42}"/>
              </a:ext>
            </a:extLst>
          </p:cNvPr>
          <p:cNvSpPr txBox="1"/>
          <p:nvPr/>
        </p:nvSpPr>
        <p:spPr>
          <a:xfrm>
            <a:off x="2613315" y="1504632"/>
            <a:ext cx="434734" cy="523220"/>
          </a:xfrm>
          <a:prstGeom prst="rect">
            <a:avLst/>
          </a:prstGeom>
          <a:noFill/>
        </p:spPr>
        <p:txBody>
          <a:bodyPr wrap="none" rtlCol="0">
            <a:spAutoFit/>
          </a:bodyPr>
          <a:lstStyle/>
          <a:p>
            <a:r>
              <a:rPr lang="en-CA" sz="2800" b="1" dirty="0">
                <a:solidFill>
                  <a:srgbClr val="1EB4FF"/>
                </a:solidFill>
                <a:latin typeface="Rockwell Extra Bold" panose="02060903040505020403" pitchFamily="18" charset="0"/>
              </a:rPr>
              <a:t>L</a:t>
            </a:r>
          </a:p>
        </p:txBody>
      </p:sp>
      <p:sp>
        <p:nvSpPr>
          <p:cNvPr id="25" name="TextBox 24">
            <a:extLst>
              <a:ext uri="{FF2B5EF4-FFF2-40B4-BE49-F238E27FC236}">
                <a16:creationId xmlns:a16="http://schemas.microsoft.com/office/drawing/2014/main" id="{5D309533-C4D9-4345-9C3A-715FD512EE44}"/>
              </a:ext>
            </a:extLst>
          </p:cNvPr>
          <p:cNvSpPr txBox="1"/>
          <p:nvPr/>
        </p:nvSpPr>
        <p:spPr>
          <a:xfrm>
            <a:off x="6719016" y="2734875"/>
            <a:ext cx="434734" cy="523220"/>
          </a:xfrm>
          <a:prstGeom prst="rect">
            <a:avLst/>
          </a:prstGeom>
          <a:noFill/>
        </p:spPr>
        <p:txBody>
          <a:bodyPr wrap="none" rtlCol="0">
            <a:spAutoFit/>
          </a:bodyPr>
          <a:lstStyle/>
          <a:p>
            <a:r>
              <a:rPr lang="en-CA" sz="2800" b="1" dirty="0">
                <a:solidFill>
                  <a:srgbClr val="1EB4FF"/>
                </a:solidFill>
                <a:latin typeface="Rockwell Extra Bold" panose="02060903040505020403" pitchFamily="18" charset="0"/>
              </a:rPr>
              <a:t>L</a:t>
            </a:r>
          </a:p>
        </p:txBody>
      </p:sp>
      <p:sp>
        <p:nvSpPr>
          <p:cNvPr id="29" name="TextBox 28">
            <a:extLst>
              <a:ext uri="{FF2B5EF4-FFF2-40B4-BE49-F238E27FC236}">
                <a16:creationId xmlns:a16="http://schemas.microsoft.com/office/drawing/2014/main" id="{D82553F5-CF7B-4E04-1447-96ECDCDE29A6}"/>
              </a:ext>
            </a:extLst>
          </p:cNvPr>
          <p:cNvSpPr txBox="1"/>
          <p:nvPr/>
        </p:nvSpPr>
        <p:spPr>
          <a:xfrm>
            <a:off x="3733997" y="1938397"/>
            <a:ext cx="434734" cy="523220"/>
          </a:xfrm>
          <a:prstGeom prst="rect">
            <a:avLst/>
          </a:prstGeom>
          <a:noFill/>
        </p:spPr>
        <p:txBody>
          <a:bodyPr wrap="none" rtlCol="0">
            <a:spAutoFit/>
          </a:bodyPr>
          <a:lstStyle/>
          <a:p>
            <a:r>
              <a:rPr lang="en-CA" sz="2800" b="1" dirty="0">
                <a:solidFill>
                  <a:srgbClr val="1EB4FF"/>
                </a:solidFill>
                <a:latin typeface="Rockwell Extra Bold" panose="02060903040505020403" pitchFamily="18" charset="0"/>
              </a:rPr>
              <a:t>L</a:t>
            </a:r>
          </a:p>
        </p:txBody>
      </p:sp>
      <p:sp>
        <p:nvSpPr>
          <p:cNvPr id="23" name="TextBox 22">
            <a:extLst>
              <a:ext uri="{FF2B5EF4-FFF2-40B4-BE49-F238E27FC236}">
                <a16:creationId xmlns:a16="http://schemas.microsoft.com/office/drawing/2014/main" id="{E1B1CC20-D06B-B2C3-10D9-990AC7ECD97B}"/>
              </a:ext>
            </a:extLst>
          </p:cNvPr>
          <p:cNvSpPr txBox="1"/>
          <p:nvPr/>
        </p:nvSpPr>
        <p:spPr>
          <a:xfrm>
            <a:off x="6684877" y="2216006"/>
            <a:ext cx="498855" cy="523220"/>
          </a:xfrm>
          <a:prstGeom prst="rect">
            <a:avLst/>
          </a:prstGeom>
          <a:noFill/>
        </p:spPr>
        <p:txBody>
          <a:bodyPr wrap="none" rtlCol="0">
            <a:spAutoFit/>
          </a:bodyPr>
          <a:lstStyle/>
          <a:p>
            <a:r>
              <a:rPr lang="en-CA" sz="2800" b="1" dirty="0">
                <a:solidFill>
                  <a:srgbClr val="C00000"/>
                </a:solidFill>
                <a:latin typeface="Rockwell Extra Bold" panose="02060903040505020403" pitchFamily="18" charset="0"/>
              </a:rPr>
              <a:t>H</a:t>
            </a:r>
          </a:p>
        </p:txBody>
      </p:sp>
      <p:sp>
        <p:nvSpPr>
          <p:cNvPr id="39" name="TextBox 38">
            <a:extLst>
              <a:ext uri="{FF2B5EF4-FFF2-40B4-BE49-F238E27FC236}">
                <a16:creationId xmlns:a16="http://schemas.microsoft.com/office/drawing/2014/main" id="{AEC23A40-5F4D-0F4C-8741-D9F8FD14638F}"/>
              </a:ext>
            </a:extLst>
          </p:cNvPr>
          <p:cNvSpPr txBox="1"/>
          <p:nvPr/>
        </p:nvSpPr>
        <p:spPr>
          <a:xfrm>
            <a:off x="7932653" y="1514986"/>
            <a:ext cx="434734" cy="523220"/>
          </a:xfrm>
          <a:prstGeom prst="rect">
            <a:avLst/>
          </a:prstGeom>
          <a:noFill/>
        </p:spPr>
        <p:txBody>
          <a:bodyPr wrap="none" rtlCol="0">
            <a:spAutoFit/>
          </a:bodyPr>
          <a:lstStyle/>
          <a:p>
            <a:r>
              <a:rPr lang="en-CA" sz="2800" b="1" dirty="0">
                <a:solidFill>
                  <a:srgbClr val="1EB4FF"/>
                </a:solidFill>
                <a:latin typeface="Rockwell Extra Bold" panose="02060903040505020403" pitchFamily="18" charset="0"/>
              </a:rPr>
              <a:t>L</a:t>
            </a:r>
          </a:p>
        </p:txBody>
      </p:sp>
      <p:sp>
        <p:nvSpPr>
          <p:cNvPr id="3" name="TextBox 2">
            <a:extLst>
              <a:ext uri="{FF2B5EF4-FFF2-40B4-BE49-F238E27FC236}">
                <a16:creationId xmlns:a16="http://schemas.microsoft.com/office/drawing/2014/main" id="{0A4B9B71-7269-FD9C-C819-5E40576C9524}"/>
              </a:ext>
            </a:extLst>
          </p:cNvPr>
          <p:cNvSpPr txBox="1"/>
          <p:nvPr/>
        </p:nvSpPr>
        <p:spPr>
          <a:xfrm>
            <a:off x="5916527" y="2635106"/>
            <a:ext cx="498855" cy="523220"/>
          </a:xfrm>
          <a:prstGeom prst="rect">
            <a:avLst/>
          </a:prstGeom>
          <a:noFill/>
        </p:spPr>
        <p:txBody>
          <a:bodyPr wrap="none" rtlCol="0">
            <a:spAutoFit/>
          </a:bodyPr>
          <a:lstStyle/>
          <a:p>
            <a:r>
              <a:rPr lang="en-CA" sz="2800" b="1" dirty="0">
                <a:solidFill>
                  <a:srgbClr val="C00000"/>
                </a:solidFill>
                <a:latin typeface="Rockwell Extra Bold" panose="02060903040505020403" pitchFamily="18" charset="0"/>
              </a:rPr>
              <a:t>H</a:t>
            </a:r>
          </a:p>
        </p:txBody>
      </p:sp>
      <p:sp>
        <p:nvSpPr>
          <p:cNvPr id="5" name="TextBox 4">
            <a:extLst>
              <a:ext uri="{FF2B5EF4-FFF2-40B4-BE49-F238E27FC236}">
                <a16:creationId xmlns:a16="http://schemas.microsoft.com/office/drawing/2014/main" id="{793B2C92-ACF6-46A3-4CE6-0D095D967E47}"/>
              </a:ext>
            </a:extLst>
          </p:cNvPr>
          <p:cNvSpPr txBox="1"/>
          <p:nvPr/>
        </p:nvSpPr>
        <p:spPr>
          <a:xfrm>
            <a:off x="5224377" y="3181206"/>
            <a:ext cx="498855" cy="523220"/>
          </a:xfrm>
          <a:prstGeom prst="rect">
            <a:avLst/>
          </a:prstGeom>
          <a:noFill/>
        </p:spPr>
        <p:txBody>
          <a:bodyPr wrap="none" rtlCol="0">
            <a:spAutoFit/>
          </a:bodyPr>
          <a:lstStyle/>
          <a:p>
            <a:r>
              <a:rPr lang="en-CA" sz="2800" b="1" dirty="0">
                <a:solidFill>
                  <a:srgbClr val="C00000"/>
                </a:solidFill>
                <a:latin typeface="Rockwell Extra Bold" panose="02060903040505020403" pitchFamily="18" charset="0"/>
              </a:rPr>
              <a:t>H</a:t>
            </a:r>
          </a:p>
        </p:txBody>
      </p:sp>
      <p:sp>
        <p:nvSpPr>
          <p:cNvPr id="12" name="TextBox 11">
            <a:extLst>
              <a:ext uri="{FF2B5EF4-FFF2-40B4-BE49-F238E27FC236}">
                <a16:creationId xmlns:a16="http://schemas.microsoft.com/office/drawing/2014/main" id="{26BE10D1-7E18-820D-51B0-3D9AE027FACD}"/>
              </a:ext>
            </a:extLst>
          </p:cNvPr>
          <p:cNvSpPr txBox="1"/>
          <p:nvPr/>
        </p:nvSpPr>
        <p:spPr>
          <a:xfrm>
            <a:off x="8382000" y="3225800"/>
            <a:ext cx="558166" cy="369332"/>
          </a:xfrm>
          <a:prstGeom prst="rect">
            <a:avLst/>
          </a:prstGeom>
          <a:noFill/>
        </p:spPr>
        <p:txBody>
          <a:bodyPr wrap="none" rtlCol="0">
            <a:spAutoFit/>
          </a:bodyPr>
          <a:lstStyle/>
          <a:p>
            <a:r>
              <a:rPr lang="en-CA" b="1" dirty="0">
                <a:solidFill>
                  <a:srgbClr val="0000FF"/>
                </a:solidFill>
              </a:rPr>
              <a:t>Erin</a:t>
            </a:r>
          </a:p>
        </p:txBody>
      </p:sp>
      <p:sp>
        <p:nvSpPr>
          <p:cNvPr id="13" name="TextBox 12">
            <a:extLst>
              <a:ext uri="{FF2B5EF4-FFF2-40B4-BE49-F238E27FC236}">
                <a16:creationId xmlns:a16="http://schemas.microsoft.com/office/drawing/2014/main" id="{2EDE4839-7E3D-AFBD-5579-048460449F69}"/>
              </a:ext>
            </a:extLst>
          </p:cNvPr>
          <p:cNvSpPr txBox="1"/>
          <p:nvPr/>
        </p:nvSpPr>
        <p:spPr>
          <a:xfrm>
            <a:off x="8185866" y="1941125"/>
            <a:ext cx="434734" cy="523220"/>
          </a:xfrm>
          <a:prstGeom prst="rect">
            <a:avLst/>
          </a:prstGeom>
          <a:noFill/>
        </p:spPr>
        <p:txBody>
          <a:bodyPr wrap="none" rtlCol="0">
            <a:spAutoFit/>
          </a:bodyPr>
          <a:lstStyle/>
          <a:p>
            <a:r>
              <a:rPr lang="en-CA" sz="2800" b="1" dirty="0">
                <a:solidFill>
                  <a:srgbClr val="1EB4FF"/>
                </a:solidFill>
                <a:latin typeface="Rockwell Extra Bold" panose="02060903040505020403" pitchFamily="18" charset="0"/>
              </a:rPr>
              <a:t>L</a:t>
            </a:r>
          </a:p>
        </p:txBody>
      </p:sp>
      <p:sp>
        <p:nvSpPr>
          <p:cNvPr id="14" name="TextBox 13">
            <a:extLst>
              <a:ext uri="{FF2B5EF4-FFF2-40B4-BE49-F238E27FC236}">
                <a16:creationId xmlns:a16="http://schemas.microsoft.com/office/drawing/2014/main" id="{BD9F2E8F-7A08-A4AF-B5F8-621197747B55}"/>
              </a:ext>
            </a:extLst>
          </p:cNvPr>
          <p:cNvSpPr txBox="1"/>
          <p:nvPr/>
        </p:nvSpPr>
        <p:spPr>
          <a:xfrm>
            <a:off x="7046827" y="3339956"/>
            <a:ext cx="498855" cy="523220"/>
          </a:xfrm>
          <a:prstGeom prst="rect">
            <a:avLst/>
          </a:prstGeom>
          <a:noFill/>
        </p:spPr>
        <p:txBody>
          <a:bodyPr wrap="none" rtlCol="0">
            <a:spAutoFit/>
          </a:bodyPr>
          <a:lstStyle/>
          <a:p>
            <a:r>
              <a:rPr lang="en-CA" sz="2800" b="1" dirty="0">
                <a:solidFill>
                  <a:srgbClr val="C00000"/>
                </a:solidFill>
                <a:latin typeface="Rockwell Extra Bold" panose="02060903040505020403" pitchFamily="18" charset="0"/>
              </a:rPr>
              <a:t>H</a:t>
            </a:r>
          </a:p>
        </p:txBody>
      </p:sp>
      <p:sp>
        <p:nvSpPr>
          <p:cNvPr id="18" name="TextBox 17">
            <a:extLst>
              <a:ext uri="{FF2B5EF4-FFF2-40B4-BE49-F238E27FC236}">
                <a16:creationId xmlns:a16="http://schemas.microsoft.com/office/drawing/2014/main" id="{99DE5D7F-B414-C704-DDBA-E0446C8B0320}"/>
              </a:ext>
            </a:extLst>
          </p:cNvPr>
          <p:cNvSpPr txBox="1"/>
          <p:nvPr/>
        </p:nvSpPr>
        <p:spPr>
          <a:xfrm>
            <a:off x="2273870" y="2855950"/>
            <a:ext cx="434734" cy="523220"/>
          </a:xfrm>
          <a:prstGeom prst="rect">
            <a:avLst/>
          </a:prstGeom>
          <a:noFill/>
        </p:spPr>
        <p:txBody>
          <a:bodyPr wrap="none" rtlCol="0">
            <a:spAutoFit/>
          </a:bodyPr>
          <a:lstStyle/>
          <a:p>
            <a:r>
              <a:rPr lang="en-CA" sz="2800" b="1" dirty="0">
                <a:solidFill>
                  <a:srgbClr val="1EB4FF"/>
                </a:solidFill>
                <a:latin typeface="Rockwell Extra Bold" panose="02060903040505020403" pitchFamily="18" charset="0"/>
              </a:rPr>
              <a:t>L</a:t>
            </a:r>
          </a:p>
        </p:txBody>
      </p:sp>
      <p:sp>
        <p:nvSpPr>
          <p:cNvPr id="20" name="TextBox 19">
            <a:extLst>
              <a:ext uri="{FF2B5EF4-FFF2-40B4-BE49-F238E27FC236}">
                <a16:creationId xmlns:a16="http://schemas.microsoft.com/office/drawing/2014/main" id="{C9B7AD04-D905-9495-2074-547B354A75E5}"/>
              </a:ext>
            </a:extLst>
          </p:cNvPr>
          <p:cNvSpPr txBox="1"/>
          <p:nvPr/>
        </p:nvSpPr>
        <p:spPr>
          <a:xfrm>
            <a:off x="1796432" y="3603079"/>
            <a:ext cx="498855" cy="523220"/>
          </a:xfrm>
          <a:prstGeom prst="rect">
            <a:avLst/>
          </a:prstGeom>
          <a:noFill/>
        </p:spPr>
        <p:txBody>
          <a:bodyPr wrap="none" rtlCol="0">
            <a:spAutoFit/>
          </a:bodyPr>
          <a:lstStyle/>
          <a:p>
            <a:r>
              <a:rPr lang="en-CA" sz="2800" b="1" dirty="0">
                <a:solidFill>
                  <a:srgbClr val="C00000"/>
                </a:solidFill>
                <a:latin typeface="Rockwell Extra Bold" panose="02060903040505020403" pitchFamily="18" charset="0"/>
              </a:rPr>
              <a:t>H</a:t>
            </a:r>
          </a:p>
        </p:txBody>
      </p:sp>
      <p:sp>
        <p:nvSpPr>
          <p:cNvPr id="27" name="TextBox 26">
            <a:extLst>
              <a:ext uri="{FF2B5EF4-FFF2-40B4-BE49-F238E27FC236}">
                <a16:creationId xmlns:a16="http://schemas.microsoft.com/office/drawing/2014/main" id="{EEDF6F37-1291-C928-CD29-2ABB6C132564}"/>
              </a:ext>
            </a:extLst>
          </p:cNvPr>
          <p:cNvSpPr txBox="1"/>
          <p:nvPr/>
        </p:nvSpPr>
        <p:spPr>
          <a:xfrm>
            <a:off x="4158632" y="3063329"/>
            <a:ext cx="498855" cy="523220"/>
          </a:xfrm>
          <a:prstGeom prst="rect">
            <a:avLst/>
          </a:prstGeom>
          <a:noFill/>
        </p:spPr>
        <p:txBody>
          <a:bodyPr wrap="none" rtlCol="0">
            <a:spAutoFit/>
          </a:bodyPr>
          <a:lstStyle/>
          <a:p>
            <a:r>
              <a:rPr lang="en-CA" sz="2800" b="1" dirty="0">
                <a:solidFill>
                  <a:srgbClr val="C00000"/>
                </a:solidFill>
                <a:latin typeface="Rockwell Extra Bold" panose="02060903040505020403" pitchFamily="18" charset="0"/>
              </a:rPr>
              <a:t>H</a:t>
            </a:r>
          </a:p>
        </p:txBody>
      </p:sp>
      <p:sp>
        <p:nvSpPr>
          <p:cNvPr id="30" name="TextBox 29">
            <a:extLst>
              <a:ext uri="{FF2B5EF4-FFF2-40B4-BE49-F238E27FC236}">
                <a16:creationId xmlns:a16="http://schemas.microsoft.com/office/drawing/2014/main" id="{0B391D45-025F-E164-EE7B-76CD3D5C1A7D}"/>
              </a:ext>
            </a:extLst>
          </p:cNvPr>
          <p:cNvSpPr txBox="1"/>
          <p:nvPr/>
        </p:nvSpPr>
        <p:spPr>
          <a:xfrm>
            <a:off x="3841750" y="3390900"/>
            <a:ext cx="558166" cy="369332"/>
          </a:xfrm>
          <a:prstGeom prst="rect">
            <a:avLst/>
          </a:prstGeom>
          <a:noFill/>
        </p:spPr>
        <p:txBody>
          <a:bodyPr wrap="none" rtlCol="0">
            <a:spAutoFit/>
          </a:bodyPr>
          <a:lstStyle/>
          <a:p>
            <a:r>
              <a:rPr lang="en-CA" b="1" dirty="0">
                <a:solidFill>
                  <a:srgbClr val="0000FF"/>
                </a:solidFill>
              </a:rPr>
              <a:t>Erin</a:t>
            </a:r>
          </a:p>
        </p:txBody>
      </p:sp>
      <p:sp>
        <p:nvSpPr>
          <p:cNvPr id="31" name="TextBox 30">
            <a:extLst>
              <a:ext uri="{FF2B5EF4-FFF2-40B4-BE49-F238E27FC236}">
                <a16:creationId xmlns:a16="http://schemas.microsoft.com/office/drawing/2014/main" id="{F656B1B1-3DC6-0921-7EAF-1F52B823F532}"/>
              </a:ext>
            </a:extLst>
          </p:cNvPr>
          <p:cNvSpPr txBox="1"/>
          <p:nvPr/>
        </p:nvSpPr>
        <p:spPr>
          <a:xfrm>
            <a:off x="183532" y="1583779"/>
            <a:ext cx="498855" cy="523220"/>
          </a:xfrm>
          <a:prstGeom prst="rect">
            <a:avLst/>
          </a:prstGeom>
          <a:noFill/>
        </p:spPr>
        <p:txBody>
          <a:bodyPr wrap="none" rtlCol="0">
            <a:spAutoFit/>
          </a:bodyPr>
          <a:lstStyle/>
          <a:p>
            <a:r>
              <a:rPr lang="en-CA" sz="2800" b="1" dirty="0">
                <a:solidFill>
                  <a:srgbClr val="C00000"/>
                </a:solidFill>
                <a:latin typeface="Rockwell Extra Bold" panose="02060903040505020403" pitchFamily="18" charset="0"/>
              </a:rPr>
              <a:t>H</a:t>
            </a:r>
          </a:p>
        </p:txBody>
      </p:sp>
      <p:sp>
        <p:nvSpPr>
          <p:cNvPr id="33" name="TextBox 32">
            <a:extLst>
              <a:ext uri="{FF2B5EF4-FFF2-40B4-BE49-F238E27FC236}">
                <a16:creationId xmlns:a16="http://schemas.microsoft.com/office/drawing/2014/main" id="{9AFFA25C-3014-B7A8-2543-DF234DF23B90}"/>
              </a:ext>
            </a:extLst>
          </p:cNvPr>
          <p:cNvSpPr txBox="1"/>
          <p:nvPr/>
        </p:nvSpPr>
        <p:spPr>
          <a:xfrm>
            <a:off x="1635415" y="1453832"/>
            <a:ext cx="434734" cy="523220"/>
          </a:xfrm>
          <a:prstGeom prst="rect">
            <a:avLst/>
          </a:prstGeom>
          <a:noFill/>
        </p:spPr>
        <p:txBody>
          <a:bodyPr wrap="none" rtlCol="0">
            <a:spAutoFit/>
          </a:bodyPr>
          <a:lstStyle/>
          <a:p>
            <a:r>
              <a:rPr lang="en-CA" sz="2800" b="1" dirty="0">
                <a:solidFill>
                  <a:srgbClr val="1EB4FF"/>
                </a:solidFill>
                <a:latin typeface="Rockwell Extra Bold" panose="02060903040505020403" pitchFamily="18" charset="0"/>
              </a:rPr>
              <a:t>L</a:t>
            </a:r>
          </a:p>
        </p:txBody>
      </p:sp>
      <p:pic>
        <p:nvPicPr>
          <p:cNvPr id="2050" name="Picture 2" descr="Wind Speed">
            <a:extLst>
              <a:ext uri="{FF2B5EF4-FFF2-40B4-BE49-F238E27FC236}">
                <a16:creationId xmlns:a16="http://schemas.microsoft.com/office/drawing/2014/main" id="{F8644536-1327-122A-5254-E851561E49B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20185" y="3989785"/>
            <a:ext cx="2709417" cy="2340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Wind Speed">
            <a:extLst>
              <a:ext uri="{FF2B5EF4-FFF2-40B4-BE49-F238E27FC236}">
                <a16:creationId xmlns:a16="http://schemas.microsoft.com/office/drawing/2014/main" id="{4C697CFF-2423-325E-CB45-C708C556210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658465" y="3989785"/>
            <a:ext cx="2709417" cy="23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79059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 name="Rectangle 16"/>
          <p:cNvSpPr/>
          <p:nvPr/>
        </p:nvSpPr>
        <p:spPr bwMode="auto">
          <a:xfrm>
            <a:off x="7164000" y="6428602"/>
            <a:ext cx="228600" cy="2772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pic>
        <p:nvPicPr>
          <p:cNvPr id="1028" name="Picture 4">
            <a:extLst>
              <a:ext uri="{FF2B5EF4-FFF2-40B4-BE49-F238E27FC236}">
                <a16:creationId xmlns:a16="http://schemas.microsoft.com/office/drawing/2014/main" id="{73B6C00B-C4C9-6567-D7C0-151C67D3B37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666" y="1480565"/>
            <a:ext cx="4500000" cy="3600000"/>
          </a:xfrm>
          <a:prstGeom prst="rect">
            <a:avLst/>
          </a:prstGeom>
          <a:noFill/>
          <a:ln w="12700">
            <a:solidFill>
              <a:srgbClr val="0000FF"/>
            </a:solidFill>
          </a:ln>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4AEBBF89-6B12-1208-11A1-6D16FF66415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79270" y="1523035"/>
            <a:ext cx="4500000" cy="3600000"/>
          </a:xfrm>
          <a:prstGeom prst="rect">
            <a:avLst/>
          </a:prstGeom>
          <a:noFill/>
          <a:ln w="12700">
            <a:solidFill>
              <a:srgbClr val="0000FF"/>
            </a:solidFill>
          </a:ln>
          <a:extLst>
            <a:ext uri="{909E8E84-426E-40DD-AFC4-6F175D3DCCD1}">
              <a14:hiddenFill xmlns:a14="http://schemas.microsoft.com/office/drawing/2010/main">
                <a:solidFill>
                  <a:srgbClr val="FFFFFF"/>
                </a:solidFill>
              </a14:hiddenFill>
            </a:ext>
          </a:extLst>
        </p:spPr>
      </p:pic>
      <p:sp>
        <p:nvSpPr>
          <p:cNvPr id="16" name="Rectangle 15"/>
          <p:cNvSpPr/>
          <p:nvPr/>
        </p:nvSpPr>
        <p:spPr bwMode="auto">
          <a:xfrm>
            <a:off x="7092000" y="6352402"/>
            <a:ext cx="228600" cy="277200"/>
          </a:xfrm>
          <a:prstGeom prst="rect">
            <a:avLst/>
          </a:prstGeom>
          <a:solidFill>
            <a:srgbClr val="00B050"/>
          </a:solidFill>
          <a:ln w="254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pic>
        <p:nvPicPr>
          <p:cNvPr id="25" name="Picture 24">
            <a:extLst>
              <a:ext uri="{FF2B5EF4-FFF2-40B4-BE49-F238E27FC236}">
                <a16:creationId xmlns:a16="http://schemas.microsoft.com/office/drawing/2014/main" id="{67E38E8C-F69F-AE55-7050-CA4C430C30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669537">
            <a:off x="962436" y="1027657"/>
            <a:ext cx="3393419" cy="2956814"/>
          </a:xfrm>
          <a:prstGeom prst="rect">
            <a:avLst/>
          </a:prstGeom>
        </p:spPr>
      </p:pic>
      <p:sp>
        <p:nvSpPr>
          <p:cNvPr id="6" name="Rectangle 2"/>
          <p:cNvSpPr txBox="1">
            <a:spLocks noChangeArrowheads="1"/>
          </p:cNvSpPr>
          <p:nvPr/>
        </p:nvSpPr>
        <p:spPr bwMode="auto">
          <a:xfrm>
            <a:off x="1577790" y="234000"/>
            <a:ext cx="60198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342891" rtl="0" eaLnBrk="0" fontAlgn="base" hangingPunct="0">
              <a:spcBef>
                <a:spcPct val="0"/>
              </a:spcBef>
              <a:spcAft>
                <a:spcPct val="0"/>
              </a:spcAft>
              <a:defRPr sz="2700" b="1" kern="1200">
                <a:solidFill>
                  <a:srgbClr val="306120"/>
                </a:solidFill>
                <a:latin typeface="Myriad Pro"/>
                <a:ea typeface="Myriad Pro"/>
                <a:cs typeface="Myriad Pro"/>
              </a:defRPr>
            </a:lvl1pPr>
            <a:lvl2pPr algn="l" defTabSz="342891" rtl="0" eaLnBrk="0" fontAlgn="base" hangingPunct="0">
              <a:spcBef>
                <a:spcPct val="0"/>
              </a:spcBef>
              <a:spcAft>
                <a:spcPct val="0"/>
              </a:spcAft>
              <a:defRPr sz="2700" b="1">
                <a:solidFill>
                  <a:srgbClr val="306120"/>
                </a:solidFill>
                <a:latin typeface="Myriad Pro"/>
                <a:ea typeface="Myriad Pro"/>
                <a:cs typeface="Myriad Pro"/>
              </a:defRPr>
            </a:lvl2pPr>
            <a:lvl3pPr algn="l" defTabSz="342891" rtl="0" eaLnBrk="0" fontAlgn="base" hangingPunct="0">
              <a:spcBef>
                <a:spcPct val="0"/>
              </a:spcBef>
              <a:spcAft>
                <a:spcPct val="0"/>
              </a:spcAft>
              <a:defRPr sz="2700" b="1">
                <a:solidFill>
                  <a:srgbClr val="306120"/>
                </a:solidFill>
                <a:latin typeface="Myriad Pro"/>
                <a:ea typeface="Myriad Pro"/>
                <a:cs typeface="Myriad Pro"/>
              </a:defRPr>
            </a:lvl3pPr>
            <a:lvl4pPr algn="l" defTabSz="342891" rtl="0" eaLnBrk="0" fontAlgn="base" hangingPunct="0">
              <a:spcBef>
                <a:spcPct val="0"/>
              </a:spcBef>
              <a:spcAft>
                <a:spcPct val="0"/>
              </a:spcAft>
              <a:defRPr sz="2700" b="1">
                <a:solidFill>
                  <a:srgbClr val="306120"/>
                </a:solidFill>
                <a:latin typeface="Myriad Pro"/>
                <a:ea typeface="Myriad Pro"/>
                <a:cs typeface="Myriad Pro"/>
              </a:defRPr>
            </a:lvl4pPr>
            <a:lvl5pPr algn="l" defTabSz="342891" rtl="0" eaLnBrk="0" fontAlgn="base" hangingPunct="0">
              <a:spcBef>
                <a:spcPct val="0"/>
              </a:spcBef>
              <a:spcAft>
                <a:spcPct val="0"/>
              </a:spcAft>
              <a:defRPr sz="2700" b="1">
                <a:solidFill>
                  <a:srgbClr val="306120"/>
                </a:solidFill>
                <a:latin typeface="Myriad Pro"/>
                <a:ea typeface="Myriad Pro"/>
                <a:cs typeface="Myriad Pro"/>
              </a:defRPr>
            </a:lvl5pPr>
            <a:lvl6pPr marL="342891" algn="l" defTabSz="342891" rtl="0" fontAlgn="base">
              <a:spcBef>
                <a:spcPct val="0"/>
              </a:spcBef>
              <a:spcAft>
                <a:spcPct val="0"/>
              </a:spcAft>
              <a:defRPr sz="2700" b="1">
                <a:solidFill>
                  <a:srgbClr val="306120"/>
                </a:solidFill>
                <a:latin typeface="Myriad Pro"/>
                <a:ea typeface="Myriad Pro"/>
                <a:cs typeface="Myriad Pro"/>
              </a:defRPr>
            </a:lvl6pPr>
            <a:lvl7pPr marL="685783" algn="l" defTabSz="342891" rtl="0" fontAlgn="base">
              <a:spcBef>
                <a:spcPct val="0"/>
              </a:spcBef>
              <a:spcAft>
                <a:spcPct val="0"/>
              </a:spcAft>
              <a:defRPr sz="2700" b="1">
                <a:solidFill>
                  <a:srgbClr val="306120"/>
                </a:solidFill>
                <a:latin typeface="Myriad Pro"/>
                <a:ea typeface="Myriad Pro"/>
                <a:cs typeface="Myriad Pro"/>
              </a:defRPr>
            </a:lvl7pPr>
            <a:lvl8pPr marL="1028674" algn="l" defTabSz="342891" rtl="0" fontAlgn="base">
              <a:spcBef>
                <a:spcPct val="0"/>
              </a:spcBef>
              <a:spcAft>
                <a:spcPct val="0"/>
              </a:spcAft>
              <a:defRPr sz="2700" b="1">
                <a:solidFill>
                  <a:srgbClr val="306120"/>
                </a:solidFill>
                <a:latin typeface="Myriad Pro"/>
                <a:ea typeface="Myriad Pro"/>
                <a:cs typeface="Myriad Pro"/>
              </a:defRPr>
            </a:lvl8pPr>
            <a:lvl9pPr marL="1371566" algn="l" defTabSz="342891" rtl="0" fontAlgn="base">
              <a:spcBef>
                <a:spcPct val="0"/>
              </a:spcBef>
              <a:spcAft>
                <a:spcPct val="0"/>
              </a:spcAft>
              <a:defRPr sz="2700" b="1">
                <a:solidFill>
                  <a:srgbClr val="306120"/>
                </a:solidFill>
                <a:latin typeface="Myriad Pro"/>
                <a:ea typeface="Myriad Pro"/>
                <a:cs typeface="Myriad Pro"/>
              </a:defRPr>
            </a:lvl9pPr>
          </a:lstStyle>
          <a:p>
            <a:pPr algn="ctr" eaLnBrk="1" hangingPunct="1"/>
            <a:r>
              <a:rPr lang="en-CA" sz="2800">
                <a:solidFill>
                  <a:srgbClr val="C00000"/>
                </a:solidFill>
              </a:rPr>
              <a:t>NAM/GFS/NAEFS</a:t>
            </a:r>
            <a:endParaRPr lang="en-US" sz="2800" dirty="0">
              <a:solidFill>
                <a:srgbClr val="C00000"/>
              </a:solidFill>
            </a:endParaRPr>
          </a:p>
        </p:txBody>
      </p:sp>
      <p:pic>
        <p:nvPicPr>
          <p:cNvPr id="7" name="Picture 4"/>
          <p:cNvPicPr>
            <a:picLocks noChangeAspect="1" noChangeArrowheads="1"/>
          </p:cNvPicPr>
          <p:nvPr/>
        </p:nvPicPr>
        <p:blipFill>
          <a:blip r:embed="rId6"/>
          <a:srcRect/>
          <a:stretch>
            <a:fillRect/>
          </a:stretch>
        </p:blipFill>
        <p:spPr bwMode="auto">
          <a:xfrm>
            <a:off x="-457200" y="-457200"/>
            <a:ext cx="1587" cy="1587"/>
          </a:xfrm>
          <a:prstGeom prst="rect">
            <a:avLst/>
          </a:prstGeom>
          <a:noFill/>
          <a:ln w="9525">
            <a:noFill/>
            <a:miter lim="800000"/>
            <a:headEnd/>
            <a:tailEnd/>
          </a:ln>
        </p:spPr>
      </p:pic>
      <p:sp>
        <p:nvSpPr>
          <p:cNvPr id="8" name="Text Box 5"/>
          <p:cNvSpPr txBox="1">
            <a:spLocks noChangeArrowheads="1"/>
          </p:cNvSpPr>
          <p:nvPr/>
        </p:nvSpPr>
        <p:spPr bwMode="auto">
          <a:xfrm>
            <a:off x="3881713" y="6400800"/>
            <a:ext cx="1794691" cy="307777"/>
          </a:xfrm>
          <a:prstGeom prst="rect">
            <a:avLst/>
          </a:prstGeom>
          <a:noFill/>
          <a:ln w="9525">
            <a:noFill/>
            <a:miter lim="800000"/>
            <a:headEnd/>
            <a:tailEnd/>
          </a:ln>
        </p:spPr>
        <p:txBody>
          <a:bodyPr wrap="square">
            <a:spAutoFit/>
          </a:bodyPr>
          <a:lstStyle/>
          <a:p>
            <a:pPr eaLnBrk="0" hangingPunct="0">
              <a:spcBef>
                <a:spcPct val="50000"/>
              </a:spcBef>
            </a:pPr>
            <a:r>
              <a:rPr lang="en-CA" sz="1400" b="1" dirty="0">
                <a:latin typeface="Arial" panose="020B0604020202020204" pitchFamily="34" charset="0"/>
                <a:cs typeface="Arial" panose="020B0604020202020204" pitchFamily="34" charset="0"/>
              </a:rPr>
              <a:t>each 10H x 12.4W</a:t>
            </a:r>
            <a:endParaRPr lang="en-US" sz="1400" b="1" dirty="0">
              <a:latin typeface="Arial" panose="020B0604020202020204" pitchFamily="34" charset="0"/>
              <a:cs typeface="Arial" panose="020B0604020202020204" pitchFamily="34" charset="0"/>
            </a:endParaRPr>
          </a:p>
        </p:txBody>
      </p:sp>
      <p:sp>
        <p:nvSpPr>
          <p:cNvPr id="9" name="Rectangle 3"/>
          <p:cNvSpPr txBox="1">
            <a:spLocks noChangeArrowheads="1"/>
          </p:cNvSpPr>
          <p:nvPr/>
        </p:nvSpPr>
        <p:spPr bwMode="auto">
          <a:xfrm>
            <a:off x="1905000" y="702000"/>
            <a:ext cx="5410200" cy="147733"/>
          </a:xfrm>
          <a:prstGeom prst="rect">
            <a:avLst/>
          </a:prstGeom>
          <a:noFill/>
          <a:ln w="9525">
            <a:noFill/>
            <a:miter lim="800000"/>
            <a:headEnd/>
            <a:tailEnd/>
          </a:ln>
        </p:spPr>
        <p:txBody>
          <a:bodyPr lIns="0" tIns="0" rIns="0" bIns="0">
            <a:spAutoFit/>
          </a:bodyPr>
          <a:lstStyle>
            <a:lvl1pPr marL="342900" indent="-342900" algn="l" rtl="0" eaLnBrk="0" fontAlgn="base" hangingPunct="0">
              <a:spcBef>
                <a:spcPct val="20000"/>
              </a:spcBef>
              <a:spcAft>
                <a:spcPct val="0"/>
              </a:spcAft>
              <a:buClr>
                <a:srgbClr val="D14D02"/>
              </a:buClr>
              <a:buFont typeface="Wingdings" pitchFamily="2" charset="2"/>
              <a:buChar char="§"/>
              <a:defRPr sz="2600">
                <a:solidFill>
                  <a:srgbClr val="333333"/>
                </a:solidFill>
                <a:latin typeface="+mn-lt"/>
                <a:ea typeface="+mn-ea"/>
                <a:cs typeface="+mn-cs"/>
              </a:defRPr>
            </a:lvl1pPr>
            <a:lvl2pPr marL="742950" indent="-285750" algn="l" rtl="0" eaLnBrk="0" fontAlgn="base" hangingPunct="0">
              <a:spcBef>
                <a:spcPct val="20000"/>
              </a:spcBef>
              <a:spcAft>
                <a:spcPct val="0"/>
              </a:spcAft>
              <a:buClr>
                <a:srgbClr val="D14D02"/>
              </a:buClr>
              <a:buFont typeface="Wingdings" pitchFamily="2" charset="2"/>
              <a:buChar char="§"/>
              <a:defRPr sz="2400">
                <a:solidFill>
                  <a:srgbClr val="333333"/>
                </a:solidFill>
                <a:latin typeface="+mn-lt"/>
              </a:defRPr>
            </a:lvl2pPr>
            <a:lvl3pPr marL="1143000" indent="-228600" algn="l" rtl="0" eaLnBrk="0" fontAlgn="base" hangingPunct="0">
              <a:spcBef>
                <a:spcPct val="20000"/>
              </a:spcBef>
              <a:spcAft>
                <a:spcPct val="0"/>
              </a:spcAft>
              <a:buClr>
                <a:srgbClr val="D14D02"/>
              </a:buClr>
              <a:buFont typeface="Wingdings" pitchFamily="2" charset="2"/>
              <a:buChar char="§"/>
              <a:defRPr sz="2400">
                <a:solidFill>
                  <a:srgbClr val="333333"/>
                </a:solidFill>
                <a:latin typeface="+mn-lt"/>
              </a:defRPr>
            </a:lvl3pPr>
            <a:lvl4pPr marL="1600200" indent="-228600" algn="l" rtl="0" eaLnBrk="0" fontAlgn="base" hangingPunct="0">
              <a:spcBef>
                <a:spcPct val="20000"/>
              </a:spcBef>
              <a:spcAft>
                <a:spcPct val="0"/>
              </a:spcAft>
              <a:buClr>
                <a:srgbClr val="D14D02"/>
              </a:buClr>
              <a:buFont typeface="Wingdings" pitchFamily="2" charset="2"/>
              <a:buChar char="§"/>
              <a:defRPr sz="2000">
                <a:solidFill>
                  <a:srgbClr val="333333"/>
                </a:solidFill>
                <a:latin typeface="+mn-lt"/>
              </a:defRPr>
            </a:lvl4pPr>
            <a:lvl5pPr marL="2057400" indent="-228600" algn="l" rtl="0" eaLnBrk="0" fontAlgn="base" hangingPunct="0">
              <a:spcBef>
                <a:spcPct val="20000"/>
              </a:spcBef>
              <a:spcAft>
                <a:spcPct val="0"/>
              </a:spcAft>
              <a:buClr>
                <a:srgbClr val="D14D02"/>
              </a:buClr>
              <a:buFont typeface="Wingdings" pitchFamily="2" charset="2"/>
              <a:buChar char="§"/>
              <a:defRPr sz="2000">
                <a:solidFill>
                  <a:srgbClr val="333333"/>
                </a:solidFill>
                <a:latin typeface="+mn-lt"/>
              </a:defRPr>
            </a:lvl5pPr>
            <a:lvl6pPr marL="2514600" indent="-228600" algn="l" rtl="0" fontAlgn="base">
              <a:spcBef>
                <a:spcPct val="20000"/>
              </a:spcBef>
              <a:spcAft>
                <a:spcPct val="0"/>
              </a:spcAft>
              <a:buClr>
                <a:srgbClr val="D14D02"/>
              </a:buClr>
              <a:buFont typeface="Wingdings" pitchFamily="2" charset="2"/>
              <a:buChar char="§"/>
              <a:defRPr sz="2000">
                <a:solidFill>
                  <a:srgbClr val="333333"/>
                </a:solidFill>
                <a:latin typeface="+mn-lt"/>
              </a:defRPr>
            </a:lvl6pPr>
            <a:lvl7pPr marL="2971800" indent="-228600" algn="l" rtl="0" fontAlgn="base">
              <a:spcBef>
                <a:spcPct val="20000"/>
              </a:spcBef>
              <a:spcAft>
                <a:spcPct val="0"/>
              </a:spcAft>
              <a:buClr>
                <a:srgbClr val="D14D02"/>
              </a:buClr>
              <a:buFont typeface="Wingdings" pitchFamily="2" charset="2"/>
              <a:buChar char="§"/>
              <a:defRPr sz="2000">
                <a:solidFill>
                  <a:srgbClr val="333333"/>
                </a:solidFill>
                <a:latin typeface="+mn-lt"/>
              </a:defRPr>
            </a:lvl7pPr>
            <a:lvl8pPr marL="3429000" indent="-228600" algn="l" rtl="0" fontAlgn="base">
              <a:spcBef>
                <a:spcPct val="20000"/>
              </a:spcBef>
              <a:spcAft>
                <a:spcPct val="0"/>
              </a:spcAft>
              <a:buClr>
                <a:srgbClr val="D14D02"/>
              </a:buClr>
              <a:buFont typeface="Wingdings" pitchFamily="2" charset="2"/>
              <a:buChar char="§"/>
              <a:defRPr sz="2000">
                <a:solidFill>
                  <a:srgbClr val="333333"/>
                </a:solidFill>
                <a:latin typeface="+mn-lt"/>
              </a:defRPr>
            </a:lvl8pPr>
            <a:lvl9pPr marL="3886200" indent="-228600" algn="l" rtl="0" fontAlgn="base">
              <a:spcBef>
                <a:spcPct val="20000"/>
              </a:spcBef>
              <a:spcAft>
                <a:spcPct val="0"/>
              </a:spcAft>
              <a:buClr>
                <a:srgbClr val="D14D02"/>
              </a:buClr>
              <a:buFont typeface="Wingdings" pitchFamily="2" charset="2"/>
              <a:buChar char="§"/>
              <a:defRPr sz="2000">
                <a:solidFill>
                  <a:srgbClr val="333333"/>
                </a:solidFill>
                <a:latin typeface="+mn-lt"/>
              </a:defRPr>
            </a:lvl9pPr>
          </a:lstStyle>
          <a:p>
            <a:pPr marL="0" indent="0" algn="ctr" defTabSz="361950" eaLnBrk="1" hangingPunct="1">
              <a:lnSpc>
                <a:spcPct val="80000"/>
              </a:lnSpc>
              <a:buNone/>
              <a:defRPr/>
            </a:pPr>
            <a:r>
              <a:rPr lang="en-US" sz="1200" b="0" i="1" kern="0" dirty="0">
                <a:hlinkClick r:id="rId7"/>
              </a:rPr>
              <a:t>http://mag.ncep.noaa.gov/model-guidance-model-area.php</a:t>
            </a:r>
            <a:endParaRPr lang="en-US" sz="1200" b="0" i="1" kern="0" dirty="0"/>
          </a:p>
        </p:txBody>
      </p:sp>
      <p:pic>
        <p:nvPicPr>
          <p:cNvPr id="19" name="Picture 18">
            <a:extLst>
              <a:ext uri="{FF2B5EF4-FFF2-40B4-BE49-F238E27FC236}">
                <a16:creationId xmlns:a16="http://schemas.microsoft.com/office/drawing/2014/main" id="{6A97E0BE-D39B-457F-9F85-C9436C6A80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669537">
            <a:off x="5175956" y="1064713"/>
            <a:ext cx="3393419" cy="2956814"/>
          </a:xfrm>
          <a:prstGeom prst="rect">
            <a:avLst/>
          </a:prstGeom>
        </p:spPr>
      </p:pic>
      <p:sp>
        <p:nvSpPr>
          <p:cNvPr id="24" name="TextBox 23">
            <a:extLst>
              <a:ext uri="{FF2B5EF4-FFF2-40B4-BE49-F238E27FC236}">
                <a16:creationId xmlns:a16="http://schemas.microsoft.com/office/drawing/2014/main" id="{B4E6576A-9581-403D-A2CE-E1AE03C30558}"/>
              </a:ext>
            </a:extLst>
          </p:cNvPr>
          <p:cNvSpPr txBox="1"/>
          <p:nvPr/>
        </p:nvSpPr>
        <p:spPr>
          <a:xfrm>
            <a:off x="730823" y="2270856"/>
            <a:ext cx="434734" cy="523220"/>
          </a:xfrm>
          <a:prstGeom prst="rect">
            <a:avLst/>
          </a:prstGeom>
          <a:noFill/>
        </p:spPr>
        <p:txBody>
          <a:bodyPr wrap="none" rtlCol="0">
            <a:spAutoFit/>
          </a:bodyPr>
          <a:lstStyle/>
          <a:p>
            <a:r>
              <a:rPr lang="en-CA" sz="2800" b="1" dirty="0">
                <a:solidFill>
                  <a:srgbClr val="1EB4FF"/>
                </a:solidFill>
                <a:latin typeface="Rockwell Extra Bold" panose="02060903040505020403" pitchFamily="18" charset="0"/>
              </a:rPr>
              <a:t>L</a:t>
            </a:r>
          </a:p>
        </p:txBody>
      </p:sp>
      <p:sp>
        <p:nvSpPr>
          <p:cNvPr id="4" name="TextBox 3">
            <a:extLst>
              <a:ext uri="{FF2B5EF4-FFF2-40B4-BE49-F238E27FC236}">
                <a16:creationId xmlns:a16="http://schemas.microsoft.com/office/drawing/2014/main" id="{80CF371D-623D-F68A-E0A4-4A72A4D0E5DB}"/>
              </a:ext>
            </a:extLst>
          </p:cNvPr>
          <p:cNvSpPr txBox="1"/>
          <p:nvPr/>
        </p:nvSpPr>
        <p:spPr>
          <a:xfrm>
            <a:off x="5543994" y="1730104"/>
            <a:ext cx="434734" cy="523220"/>
          </a:xfrm>
          <a:prstGeom prst="rect">
            <a:avLst/>
          </a:prstGeom>
          <a:noFill/>
        </p:spPr>
        <p:txBody>
          <a:bodyPr wrap="none" rtlCol="0">
            <a:spAutoFit/>
          </a:bodyPr>
          <a:lstStyle/>
          <a:p>
            <a:r>
              <a:rPr lang="en-CA" sz="2800" b="1" dirty="0">
                <a:solidFill>
                  <a:srgbClr val="1EB4FF"/>
                </a:solidFill>
                <a:latin typeface="Rockwell Extra Bold" panose="02060903040505020403" pitchFamily="18" charset="0"/>
              </a:rPr>
              <a:t>L</a:t>
            </a:r>
          </a:p>
        </p:txBody>
      </p:sp>
      <p:sp>
        <p:nvSpPr>
          <p:cNvPr id="10" name="TextBox 9">
            <a:extLst>
              <a:ext uri="{FF2B5EF4-FFF2-40B4-BE49-F238E27FC236}">
                <a16:creationId xmlns:a16="http://schemas.microsoft.com/office/drawing/2014/main" id="{FBE420FA-CC7C-FDA5-E5C7-1A873DAA3C7B}"/>
              </a:ext>
            </a:extLst>
          </p:cNvPr>
          <p:cNvSpPr txBox="1"/>
          <p:nvPr/>
        </p:nvSpPr>
        <p:spPr>
          <a:xfrm>
            <a:off x="2767757" y="2702914"/>
            <a:ext cx="434734" cy="523220"/>
          </a:xfrm>
          <a:prstGeom prst="rect">
            <a:avLst/>
          </a:prstGeom>
          <a:noFill/>
        </p:spPr>
        <p:txBody>
          <a:bodyPr wrap="none" rtlCol="0">
            <a:spAutoFit/>
          </a:bodyPr>
          <a:lstStyle/>
          <a:p>
            <a:r>
              <a:rPr lang="en-CA" sz="2800" b="1" dirty="0">
                <a:solidFill>
                  <a:srgbClr val="1EB4FF"/>
                </a:solidFill>
                <a:latin typeface="Rockwell Extra Bold" panose="02060903040505020403" pitchFamily="18" charset="0"/>
              </a:rPr>
              <a:t>L</a:t>
            </a:r>
          </a:p>
        </p:txBody>
      </p:sp>
      <p:sp>
        <p:nvSpPr>
          <p:cNvPr id="13" name="TextBox 12">
            <a:extLst>
              <a:ext uri="{FF2B5EF4-FFF2-40B4-BE49-F238E27FC236}">
                <a16:creationId xmlns:a16="http://schemas.microsoft.com/office/drawing/2014/main" id="{E30171E3-38BB-37AB-EF15-80335BF429CD}"/>
              </a:ext>
            </a:extLst>
          </p:cNvPr>
          <p:cNvSpPr txBox="1"/>
          <p:nvPr/>
        </p:nvSpPr>
        <p:spPr>
          <a:xfrm>
            <a:off x="3352251" y="1686591"/>
            <a:ext cx="434734" cy="523220"/>
          </a:xfrm>
          <a:prstGeom prst="rect">
            <a:avLst/>
          </a:prstGeom>
          <a:noFill/>
        </p:spPr>
        <p:txBody>
          <a:bodyPr wrap="none" rtlCol="0">
            <a:spAutoFit/>
          </a:bodyPr>
          <a:lstStyle/>
          <a:p>
            <a:r>
              <a:rPr lang="en-CA" sz="2800" b="1" dirty="0">
                <a:solidFill>
                  <a:srgbClr val="1EB4FF"/>
                </a:solidFill>
                <a:latin typeface="Rockwell Extra Bold" panose="02060903040505020403" pitchFamily="18" charset="0"/>
              </a:rPr>
              <a:t>L</a:t>
            </a:r>
          </a:p>
        </p:txBody>
      </p:sp>
      <p:sp>
        <p:nvSpPr>
          <p:cNvPr id="26" name="Rectangle 25">
            <a:extLst>
              <a:ext uri="{FF2B5EF4-FFF2-40B4-BE49-F238E27FC236}">
                <a16:creationId xmlns:a16="http://schemas.microsoft.com/office/drawing/2014/main" id="{C7716B28-6D00-2915-769B-00803CA655E3}"/>
              </a:ext>
            </a:extLst>
          </p:cNvPr>
          <p:cNvSpPr/>
          <p:nvPr/>
        </p:nvSpPr>
        <p:spPr bwMode="auto">
          <a:xfrm>
            <a:off x="2388416" y="937106"/>
            <a:ext cx="4754979" cy="369332"/>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CA" b="1" i="0" u="none" strike="noStrike" cap="none" normalizeH="0" baseline="0" dirty="0">
                <a:ln>
                  <a:noFill/>
                </a:ln>
                <a:solidFill>
                  <a:schemeClr val="tx1"/>
                </a:solidFill>
                <a:effectLst/>
                <a:latin typeface="Arial" panose="020B0604020202020204" pitchFamily="34" charset="0"/>
                <a:cs typeface="Arial" panose="020B0604020202020204" pitchFamily="34" charset="0"/>
              </a:rPr>
              <a:t>t=</a:t>
            </a:r>
            <a:r>
              <a:rPr lang="en-CA" b="1" dirty="0">
                <a:latin typeface="Arial" panose="020B0604020202020204" pitchFamily="34" charset="0"/>
                <a:cs typeface="Arial" panose="020B0604020202020204" pitchFamily="34" charset="0"/>
              </a:rPr>
              <a:t>114</a:t>
            </a:r>
            <a:r>
              <a:rPr kumimoji="0" lang="en-CA" b="1" i="0" u="none" strike="noStrike" cap="none" normalizeH="0" baseline="0" dirty="0">
                <a:ln>
                  <a:noFill/>
                </a:ln>
                <a:solidFill>
                  <a:schemeClr val="tx1"/>
                </a:solidFill>
                <a:effectLst/>
                <a:latin typeface="Arial" panose="020B0604020202020204" pitchFamily="34" charset="0"/>
                <a:cs typeface="Arial" panose="020B0604020202020204" pitchFamily="34" charset="0"/>
              </a:rPr>
              <a:t>h</a:t>
            </a:r>
            <a:r>
              <a:rPr kumimoji="0" lang="en-CA" b="1" i="0" u="none" strike="noStrike" cap="none" normalizeH="0" dirty="0">
                <a:ln>
                  <a:noFill/>
                </a:ln>
                <a:solidFill>
                  <a:schemeClr val="tx1"/>
                </a:solidFill>
                <a:effectLst/>
                <a:latin typeface="Arial" panose="020B0604020202020204" pitchFamily="34" charset="0"/>
                <a:cs typeface="Arial" panose="020B0604020202020204" pitchFamily="34" charset="0"/>
              </a:rPr>
              <a:t> 202508</a:t>
            </a:r>
            <a:r>
              <a:rPr lang="en-CA" b="1" dirty="0">
                <a:latin typeface="Arial" panose="020B0604020202020204" pitchFamily="34" charset="0"/>
                <a:cs typeface="Arial" panose="020B0604020202020204" pitchFamily="34" charset="0"/>
              </a:rPr>
              <a:t>25</a:t>
            </a:r>
            <a:r>
              <a:rPr kumimoji="0" lang="en-CA" b="1" i="0" u="none" strike="noStrike" cap="none" normalizeH="0" dirty="0">
                <a:ln>
                  <a:noFill/>
                </a:ln>
                <a:solidFill>
                  <a:schemeClr val="tx1"/>
                </a:solidFill>
                <a:effectLst/>
                <a:latin typeface="Arial" panose="020B0604020202020204" pitchFamily="34" charset="0"/>
                <a:cs typeface="Arial" panose="020B0604020202020204" pitchFamily="34" charset="0"/>
              </a:rPr>
              <a:t>00</a:t>
            </a:r>
            <a:r>
              <a:rPr lang="en-CA" b="1" dirty="0">
                <a:latin typeface="Arial" panose="020B0604020202020204" pitchFamily="34" charset="0"/>
                <a:cs typeface="Arial" panose="020B0604020202020204" pitchFamily="34" charset="0"/>
              </a:rPr>
              <a:t>Z   Sunday Aug 24 pm</a:t>
            </a:r>
            <a:endParaRPr kumimoji="0" lang="en-CA"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4FF3FAD9-1C0A-CE4B-5037-A7CB6BDC991C}"/>
              </a:ext>
            </a:extLst>
          </p:cNvPr>
          <p:cNvSpPr txBox="1"/>
          <p:nvPr/>
        </p:nvSpPr>
        <p:spPr>
          <a:xfrm>
            <a:off x="4051942" y="1595133"/>
            <a:ext cx="434734" cy="523220"/>
          </a:xfrm>
          <a:prstGeom prst="rect">
            <a:avLst/>
          </a:prstGeom>
          <a:noFill/>
        </p:spPr>
        <p:txBody>
          <a:bodyPr wrap="none" rtlCol="0">
            <a:spAutoFit/>
          </a:bodyPr>
          <a:lstStyle/>
          <a:p>
            <a:r>
              <a:rPr lang="en-CA" sz="2800" b="1" dirty="0">
                <a:solidFill>
                  <a:srgbClr val="1EB4FF"/>
                </a:solidFill>
                <a:latin typeface="Rockwell Extra Bold" panose="02060903040505020403" pitchFamily="18" charset="0"/>
              </a:rPr>
              <a:t>L</a:t>
            </a:r>
          </a:p>
        </p:txBody>
      </p:sp>
      <p:sp>
        <p:nvSpPr>
          <p:cNvPr id="30" name="TextBox 29">
            <a:extLst>
              <a:ext uri="{FF2B5EF4-FFF2-40B4-BE49-F238E27FC236}">
                <a16:creationId xmlns:a16="http://schemas.microsoft.com/office/drawing/2014/main" id="{5855C966-287C-6ADB-1093-9C1561C3886C}"/>
              </a:ext>
            </a:extLst>
          </p:cNvPr>
          <p:cNvSpPr txBox="1"/>
          <p:nvPr/>
        </p:nvSpPr>
        <p:spPr>
          <a:xfrm>
            <a:off x="8299097" y="1601124"/>
            <a:ext cx="434734" cy="523220"/>
          </a:xfrm>
          <a:prstGeom prst="rect">
            <a:avLst/>
          </a:prstGeom>
          <a:noFill/>
        </p:spPr>
        <p:txBody>
          <a:bodyPr wrap="none" rtlCol="0">
            <a:spAutoFit/>
          </a:bodyPr>
          <a:lstStyle/>
          <a:p>
            <a:r>
              <a:rPr lang="en-CA" sz="2800" b="1" dirty="0">
                <a:solidFill>
                  <a:srgbClr val="1EB4FF"/>
                </a:solidFill>
                <a:latin typeface="Rockwell Extra Bold" panose="02060903040505020403" pitchFamily="18" charset="0"/>
              </a:rPr>
              <a:t>L</a:t>
            </a:r>
          </a:p>
        </p:txBody>
      </p:sp>
      <p:sp>
        <p:nvSpPr>
          <p:cNvPr id="35" name="TextBox 34">
            <a:extLst>
              <a:ext uri="{FF2B5EF4-FFF2-40B4-BE49-F238E27FC236}">
                <a16:creationId xmlns:a16="http://schemas.microsoft.com/office/drawing/2014/main" id="{34C74671-95D5-460E-C950-65C2636E895B}"/>
              </a:ext>
            </a:extLst>
          </p:cNvPr>
          <p:cNvSpPr txBox="1"/>
          <p:nvPr/>
        </p:nvSpPr>
        <p:spPr>
          <a:xfrm>
            <a:off x="7609290" y="1597774"/>
            <a:ext cx="434734" cy="523220"/>
          </a:xfrm>
          <a:prstGeom prst="rect">
            <a:avLst/>
          </a:prstGeom>
          <a:noFill/>
        </p:spPr>
        <p:txBody>
          <a:bodyPr wrap="none" rtlCol="0">
            <a:spAutoFit/>
          </a:bodyPr>
          <a:lstStyle/>
          <a:p>
            <a:r>
              <a:rPr lang="en-CA" sz="2800" b="1" dirty="0">
                <a:solidFill>
                  <a:srgbClr val="1EB4FF"/>
                </a:solidFill>
                <a:latin typeface="Rockwell Extra Bold" panose="02060903040505020403" pitchFamily="18" charset="0"/>
              </a:rPr>
              <a:t>L</a:t>
            </a:r>
          </a:p>
        </p:txBody>
      </p:sp>
      <p:sp>
        <p:nvSpPr>
          <p:cNvPr id="22" name="TextBox 21">
            <a:extLst>
              <a:ext uri="{FF2B5EF4-FFF2-40B4-BE49-F238E27FC236}">
                <a16:creationId xmlns:a16="http://schemas.microsoft.com/office/drawing/2014/main" id="{C34E4173-101F-F977-6A2C-BCDB812CB120}"/>
              </a:ext>
            </a:extLst>
          </p:cNvPr>
          <p:cNvSpPr txBox="1"/>
          <p:nvPr/>
        </p:nvSpPr>
        <p:spPr>
          <a:xfrm>
            <a:off x="1341560" y="2751979"/>
            <a:ext cx="498855" cy="523220"/>
          </a:xfrm>
          <a:prstGeom prst="rect">
            <a:avLst/>
          </a:prstGeom>
          <a:noFill/>
        </p:spPr>
        <p:txBody>
          <a:bodyPr wrap="none" rtlCol="0">
            <a:spAutoFit/>
          </a:bodyPr>
          <a:lstStyle/>
          <a:p>
            <a:r>
              <a:rPr lang="en-CA" sz="2800" b="1" dirty="0">
                <a:solidFill>
                  <a:srgbClr val="C00000"/>
                </a:solidFill>
                <a:latin typeface="Rockwell Extra Bold" panose="02060903040505020403" pitchFamily="18" charset="0"/>
              </a:rPr>
              <a:t>H</a:t>
            </a:r>
          </a:p>
        </p:txBody>
      </p:sp>
      <p:sp>
        <p:nvSpPr>
          <p:cNvPr id="37" name="TextBox 36">
            <a:extLst>
              <a:ext uri="{FF2B5EF4-FFF2-40B4-BE49-F238E27FC236}">
                <a16:creationId xmlns:a16="http://schemas.microsoft.com/office/drawing/2014/main" id="{A359C99E-501E-F0AC-1B03-9D765C341680}"/>
              </a:ext>
            </a:extLst>
          </p:cNvPr>
          <p:cNvSpPr txBox="1"/>
          <p:nvPr/>
        </p:nvSpPr>
        <p:spPr>
          <a:xfrm>
            <a:off x="6286712" y="2773690"/>
            <a:ext cx="498855" cy="523220"/>
          </a:xfrm>
          <a:prstGeom prst="rect">
            <a:avLst/>
          </a:prstGeom>
          <a:noFill/>
        </p:spPr>
        <p:txBody>
          <a:bodyPr wrap="none" rtlCol="0">
            <a:spAutoFit/>
          </a:bodyPr>
          <a:lstStyle/>
          <a:p>
            <a:r>
              <a:rPr lang="en-CA" sz="2800" b="1" dirty="0">
                <a:solidFill>
                  <a:srgbClr val="C00000"/>
                </a:solidFill>
                <a:latin typeface="Rockwell Extra Bold" panose="02060903040505020403" pitchFamily="18" charset="0"/>
              </a:rPr>
              <a:t>H</a:t>
            </a:r>
          </a:p>
        </p:txBody>
      </p:sp>
      <p:sp>
        <p:nvSpPr>
          <p:cNvPr id="2" name="TextBox 1">
            <a:extLst>
              <a:ext uri="{FF2B5EF4-FFF2-40B4-BE49-F238E27FC236}">
                <a16:creationId xmlns:a16="http://schemas.microsoft.com/office/drawing/2014/main" id="{3FE6E44E-FFEE-851B-4A64-467A411C2B17}"/>
              </a:ext>
            </a:extLst>
          </p:cNvPr>
          <p:cNvSpPr txBox="1"/>
          <p:nvPr/>
        </p:nvSpPr>
        <p:spPr>
          <a:xfrm>
            <a:off x="5048462" y="2932440"/>
            <a:ext cx="498855" cy="523220"/>
          </a:xfrm>
          <a:prstGeom prst="rect">
            <a:avLst/>
          </a:prstGeom>
          <a:noFill/>
        </p:spPr>
        <p:txBody>
          <a:bodyPr wrap="none" rtlCol="0">
            <a:spAutoFit/>
          </a:bodyPr>
          <a:lstStyle/>
          <a:p>
            <a:r>
              <a:rPr lang="en-CA" sz="2800" b="1" dirty="0">
                <a:solidFill>
                  <a:srgbClr val="C00000"/>
                </a:solidFill>
                <a:latin typeface="Rockwell Extra Bold" panose="02060903040505020403" pitchFamily="18" charset="0"/>
              </a:rPr>
              <a:t>H</a:t>
            </a:r>
          </a:p>
        </p:txBody>
      </p:sp>
      <p:sp>
        <p:nvSpPr>
          <p:cNvPr id="3" name="TextBox 2">
            <a:extLst>
              <a:ext uri="{FF2B5EF4-FFF2-40B4-BE49-F238E27FC236}">
                <a16:creationId xmlns:a16="http://schemas.microsoft.com/office/drawing/2014/main" id="{B650BF08-6F9E-5F17-1C74-DBFB719D6804}"/>
              </a:ext>
            </a:extLst>
          </p:cNvPr>
          <p:cNvSpPr txBox="1"/>
          <p:nvPr/>
        </p:nvSpPr>
        <p:spPr>
          <a:xfrm>
            <a:off x="5893012" y="2164090"/>
            <a:ext cx="498855" cy="523220"/>
          </a:xfrm>
          <a:prstGeom prst="rect">
            <a:avLst/>
          </a:prstGeom>
          <a:noFill/>
        </p:spPr>
        <p:txBody>
          <a:bodyPr wrap="none" rtlCol="0">
            <a:spAutoFit/>
          </a:bodyPr>
          <a:lstStyle/>
          <a:p>
            <a:r>
              <a:rPr lang="en-CA" sz="2800" b="1" dirty="0">
                <a:solidFill>
                  <a:srgbClr val="C00000"/>
                </a:solidFill>
                <a:latin typeface="Rockwell Extra Bold" panose="02060903040505020403" pitchFamily="18" charset="0"/>
              </a:rPr>
              <a:t>H</a:t>
            </a:r>
          </a:p>
        </p:txBody>
      </p:sp>
      <p:sp>
        <p:nvSpPr>
          <p:cNvPr id="5" name="TextBox 4">
            <a:extLst>
              <a:ext uri="{FF2B5EF4-FFF2-40B4-BE49-F238E27FC236}">
                <a16:creationId xmlns:a16="http://schemas.microsoft.com/office/drawing/2014/main" id="{55F680AF-3BC9-E653-CD0C-6EA9F864658A}"/>
              </a:ext>
            </a:extLst>
          </p:cNvPr>
          <p:cNvSpPr txBox="1"/>
          <p:nvPr/>
        </p:nvSpPr>
        <p:spPr>
          <a:xfrm>
            <a:off x="8191712" y="2716540"/>
            <a:ext cx="498855" cy="523220"/>
          </a:xfrm>
          <a:prstGeom prst="rect">
            <a:avLst/>
          </a:prstGeom>
          <a:noFill/>
        </p:spPr>
        <p:txBody>
          <a:bodyPr wrap="none" rtlCol="0">
            <a:spAutoFit/>
          </a:bodyPr>
          <a:lstStyle/>
          <a:p>
            <a:r>
              <a:rPr lang="en-CA" sz="2800" b="1" dirty="0">
                <a:solidFill>
                  <a:srgbClr val="C00000"/>
                </a:solidFill>
                <a:latin typeface="Rockwell Extra Bold" panose="02060903040505020403" pitchFamily="18" charset="0"/>
              </a:rPr>
              <a:t>H</a:t>
            </a:r>
          </a:p>
        </p:txBody>
      </p:sp>
      <p:sp>
        <p:nvSpPr>
          <p:cNvPr id="11" name="TextBox 10">
            <a:extLst>
              <a:ext uri="{FF2B5EF4-FFF2-40B4-BE49-F238E27FC236}">
                <a16:creationId xmlns:a16="http://schemas.microsoft.com/office/drawing/2014/main" id="{40459F51-7795-647B-1383-264028C5AB64}"/>
              </a:ext>
            </a:extLst>
          </p:cNvPr>
          <p:cNvSpPr txBox="1"/>
          <p:nvPr/>
        </p:nvSpPr>
        <p:spPr>
          <a:xfrm>
            <a:off x="7056840" y="2715374"/>
            <a:ext cx="434734" cy="523220"/>
          </a:xfrm>
          <a:prstGeom prst="rect">
            <a:avLst/>
          </a:prstGeom>
          <a:noFill/>
        </p:spPr>
        <p:txBody>
          <a:bodyPr wrap="none" rtlCol="0">
            <a:spAutoFit/>
          </a:bodyPr>
          <a:lstStyle/>
          <a:p>
            <a:r>
              <a:rPr lang="en-CA" sz="2800" b="1" dirty="0">
                <a:solidFill>
                  <a:srgbClr val="1EB4FF"/>
                </a:solidFill>
                <a:latin typeface="Rockwell Extra Bold" panose="02060903040505020403" pitchFamily="18" charset="0"/>
              </a:rPr>
              <a:t>L</a:t>
            </a:r>
          </a:p>
        </p:txBody>
      </p:sp>
      <p:sp>
        <p:nvSpPr>
          <p:cNvPr id="12" name="TextBox 11">
            <a:extLst>
              <a:ext uri="{FF2B5EF4-FFF2-40B4-BE49-F238E27FC236}">
                <a16:creationId xmlns:a16="http://schemas.microsoft.com/office/drawing/2014/main" id="{4F25DBA3-DC9D-0C41-C695-4F98F90F6BAA}"/>
              </a:ext>
            </a:extLst>
          </p:cNvPr>
          <p:cNvSpPr txBox="1"/>
          <p:nvPr/>
        </p:nvSpPr>
        <p:spPr>
          <a:xfrm>
            <a:off x="4891490" y="2340724"/>
            <a:ext cx="434734" cy="523220"/>
          </a:xfrm>
          <a:prstGeom prst="rect">
            <a:avLst/>
          </a:prstGeom>
          <a:noFill/>
        </p:spPr>
        <p:txBody>
          <a:bodyPr wrap="none" rtlCol="0">
            <a:spAutoFit/>
          </a:bodyPr>
          <a:lstStyle/>
          <a:p>
            <a:r>
              <a:rPr lang="en-CA" sz="2800" b="1" dirty="0">
                <a:solidFill>
                  <a:srgbClr val="1EB4FF"/>
                </a:solidFill>
                <a:latin typeface="Rockwell Extra Bold" panose="02060903040505020403" pitchFamily="18" charset="0"/>
              </a:rPr>
              <a:t>L</a:t>
            </a:r>
          </a:p>
        </p:txBody>
      </p:sp>
      <p:sp>
        <p:nvSpPr>
          <p:cNvPr id="14" name="TextBox 13">
            <a:extLst>
              <a:ext uri="{FF2B5EF4-FFF2-40B4-BE49-F238E27FC236}">
                <a16:creationId xmlns:a16="http://schemas.microsoft.com/office/drawing/2014/main" id="{7FFAD4D7-6F6C-D6E0-6DE5-6AD316210268}"/>
              </a:ext>
            </a:extLst>
          </p:cNvPr>
          <p:cNvSpPr txBox="1"/>
          <p:nvPr/>
        </p:nvSpPr>
        <p:spPr>
          <a:xfrm>
            <a:off x="6680412" y="3503940"/>
            <a:ext cx="498855" cy="523220"/>
          </a:xfrm>
          <a:prstGeom prst="rect">
            <a:avLst/>
          </a:prstGeom>
          <a:noFill/>
        </p:spPr>
        <p:txBody>
          <a:bodyPr wrap="none" rtlCol="0">
            <a:spAutoFit/>
          </a:bodyPr>
          <a:lstStyle/>
          <a:p>
            <a:r>
              <a:rPr lang="en-CA" sz="2800" b="1" dirty="0">
                <a:solidFill>
                  <a:srgbClr val="C00000"/>
                </a:solidFill>
                <a:latin typeface="Rockwell Extra Bold" panose="02060903040505020403" pitchFamily="18" charset="0"/>
              </a:rPr>
              <a:t>H</a:t>
            </a:r>
          </a:p>
        </p:txBody>
      </p:sp>
      <p:sp>
        <p:nvSpPr>
          <p:cNvPr id="15" name="TextBox 14">
            <a:extLst>
              <a:ext uri="{FF2B5EF4-FFF2-40B4-BE49-F238E27FC236}">
                <a16:creationId xmlns:a16="http://schemas.microsoft.com/office/drawing/2014/main" id="{8D78D7D2-F49A-DF84-4DCF-781F47A16042}"/>
              </a:ext>
            </a:extLst>
          </p:cNvPr>
          <p:cNvSpPr txBox="1"/>
          <p:nvPr/>
        </p:nvSpPr>
        <p:spPr>
          <a:xfrm>
            <a:off x="1872407" y="2467964"/>
            <a:ext cx="434734" cy="523220"/>
          </a:xfrm>
          <a:prstGeom prst="rect">
            <a:avLst/>
          </a:prstGeom>
          <a:noFill/>
        </p:spPr>
        <p:txBody>
          <a:bodyPr wrap="none" rtlCol="0">
            <a:spAutoFit/>
          </a:bodyPr>
          <a:lstStyle/>
          <a:p>
            <a:r>
              <a:rPr lang="en-CA" sz="2800" b="1" dirty="0">
                <a:solidFill>
                  <a:srgbClr val="1EB4FF"/>
                </a:solidFill>
                <a:latin typeface="Rockwell Extra Bold" panose="02060903040505020403" pitchFamily="18" charset="0"/>
              </a:rPr>
              <a:t>L</a:t>
            </a:r>
          </a:p>
        </p:txBody>
      </p:sp>
      <p:sp>
        <p:nvSpPr>
          <p:cNvPr id="18" name="TextBox 17">
            <a:extLst>
              <a:ext uri="{FF2B5EF4-FFF2-40B4-BE49-F238E27FC236}">
                <a16:creationId xmlns:a16="http://schemas.microsoft.com/office/drawing/2014/main" id="{7F2F802E-0504-7FB7-F8C3-0081684CFDF7}"/>
              </a:ext>
            </a:extLst>
          </p:cNvPr>
          <p:cNvSpPr txBox="1"/>
          <p:nvPr/>
        </p:nvSpPr>
        <p:spPr>
          <a:xfrm>
            <a:off x="2202607" y="1496414"/>
            <a:ext cx="434734" cy="523220"/>
          </a:xfrm>
          <a:prstGeom prst="rect">
            <a:avLst/>
          </a:prstGeom>
          <a:noFill/>
        </p:spPr>
        <p:txBody>
          <a:bodyPr wrap="none" rtlCol="0">
            <a:spAutoFit/>
          </a:bodyPr>
          <a:lstStyle/>
          <a:p>
            <a:r>
              <a:rPr lang="en-CA" sz="2800" b="1" dirty="0">
                <a:solidFill>
                  <a:srgbClr val="1EB4FF"/>
                </a:solidFill>
                <a:latin typeface="Rockwell Extra Bold" panose="02060903040505020403" pitchFamily="18" charset="0"/>
              </a:rPr>
              <a:t>L</a:t>
            </a:r>
          </a:p>
        </p:txBody>
      </p:sp>
      <p:sp>
        <p:nvSpPr>
          <p:cNvPr id="21" name="TextBox 20">
            <a:extLst>
              <a:ext uri="{FF2B5EF4-FFF2-40B4-BE49-F238E27FC236}">
                <a16:creationId xmlns:a16="http://schemas.microsoft.com/office/drawing/2014/main" id="{976E783C-7BAE-EA02-4376-F2F9BFD71523}"/>
              </a:ext>
            </a:extLst>
          </p:cNvPr>
          <p:cNvSpPr txBox="1"/>
          <p:nvPr/>
        </p:nvSpPr>
        <p:spPr>
          <a:xfrm>
            <a:off x="3881560" y="3336179"/>
            <a:ext cx="498855" cy="523220"/>
          </a:xfrm>
          <a:prstGeom prst="rect">
            <a:avLst/>
          </a:prstGeom>
          <a:noFill/>
        </p:spPr>
        <p:txBody>
          <a:bodyPr wrap="none" rtlCol="0">
            <a:spAutoFit/>
          </a:bodyPr>
          <a:lstStyle/>
          <a:p>
            <a:r>
              <a:rPr lang="en-CA" sz="2800" b="1" dirty="0">
                <a:solidFill>
                  <a:srgbClr val="C00000"/>
                </a:solidFill>
                <a:latin typeface="Rockwell Extra Bold" panose="02060903040505020403" pitchFamily="18" charset="0"/>
              </a:rPr>
              <a:t>H</a:t>
            </a:r>
          </a:p>
        </p:txBody>
      </p:sp>
      <p:pic>
        <p:nvPicPr>
          <p:cNvPr id="1032" name="Picture 8" descr="Relative Humidity">
            <a:extLst>
              <a:ext uri="{FF2B5EF4-FFF2-40B4-BE49-F238E27FC236}">
                <a16:creationId xmlns:a16="http://schemas.microsoft.com/office/drawing/2014/main" id="{53996446-520D-E9FB-9307-1C4C6C2B3C5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309596" y="3843888"/>
            <a:ext cx="2709417" cy="23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86500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396000" y="360002"/>
            <a:ext cx="8280000" cy="646331"/>
          </a:xfrm>
          <a:prstGeom prst="rect">
            <a:avLst/>
          </a:prstGeom>
          <a:noFill/>
        </p:spPr>
        <p:txBody>
          <a:bodyPr wrap="square" rtlCol="0">
            <a:noAutofit/>
          </a:bodyPr>
          <a:lstStyle/>
          <a:p>
            <a:pPr algn="ctr"/>
            <a:r>
              <a:rPr lang="en-CA" sz="3600" kern="0" dirty="0">
                <a:solidFill>
                  <a:srgbClr val="C00000"/>
                </a:solidFill>
              </a:rPr>
              <a:t>Instructions to developer</a:t>
            </a:r>
          </a:p>
        </p:txBody>
      </p:sp>
      <p:sp>
        <p:nvSpPr>
          <p:cNvPr id="9" name="Title 4"/>
          <p:cNvSpPr txBox="1">
            <a:spLocks/>
          </p:cNvSpPr>
          <p:nvPr/>
        </p:nvSpPr>
        <p:spPr>
          <a:xfrm>
            <a:off x="421339" y="1049188"/>
            <a:ext cx="8305800" cy="5453212"/>
          </a:xfrm>
          <a:prstGeom prst="rect">
            <a:avLst/>
          </a:prstGeom>
        </p:spPr>
        <p:txBody>
          <a:bodyPr/>
          <a:lstStyle>
            <a:lvl1pPr algn="l" defTabSz="342900" rtl="0" eaLnBrk="0" fontAlgn="base" hangingPunct="0">
              <a:spcBef>
                <a:spcPct val="0"/>
              </a:spcBef>
              <a:spcAft>
                <a:spcPct val="0"/>
              </a:spcAft>
              <a:defRPr sz="2700" b="1" kern="1200">
                <a:solidFill>
                  <a:srgbClr val="306120"/>
                </a:solidFill>
                <a:latin typeface="Myriad Pro"/>
                <a:ea typeface="Myriad Pro"/>
                <a:cs typeface="Myriad Pro"/>
              </a:defRPr>
            </a:lvl1pPr>
            <a:lvl2pPr algn="l" defTabSz="342900" rtl="0" eaLnBrk="0" fontAlgn="base" hangingPunct="0">
              <a:spcBef>
                <a:spcPct val="0"/>
              </a:spcBef>
              <a:spcAft>
                <a:spcPct val="0"/>
              </a:spcAft>
              <a:defRPr sz="2700" b="1">
                <a:solidFill>
                  <a:srgbClr val="306120"/>
                </a:solidFill>
                <a:latin typeface="Myriad Pro"/>
                <a:ea typeface="Myriad Pro"/>
                <a:cs typeface="Myriad Pro"/>
              </a:defRPr>
            </a:lvl2pPr>
            <a:lvl3pPr algn="l" defTabSz="342900" rtl="0" eaLnBrk="0" fontAlgn="base" hangingPunct="0">
              <a:spcBef>
                <a:spcPct val="0"/>
              </a:spcBef>
              <a:spcAft>
                <a:spcPct val="0"/>
              </a:spcAft>
              <a:defRPr sz="2700" b="1">
                <a:solidFill>
                  <a:srgbClr val="306120"/>
                </a:solidFill>
                <a:latin typeface="Myriad Pro"/>
                <a:ea typeface="Myriad Pro"/>
                <a:cs typeface="Myriad Pro"/>
              </a:defRPr>
            </a:lvl3pPr>
            <a:lvl4pPr algn="l" defTabSz="342900" rtl="0" eaLnBrk="0" fontAlgn="base" hangingPunct="0">
              <a:spcBef>
                <a:spcPct val="0"/>
              </a:spcBef>
              <a:spcAft>
                <a:spcPct val="0"/>
              </a:spcAft>
              <a:defRPr sz="2700" b="1">
                <a:solidFill>
                  <a:srgbClr val="306120"/>
                </a:solidFill>
                <a:latin typeface="Myriad Pro"/>
                <a:ea typeface="Myriad Pro"/>
                <a:cs typeface="Myriad Pro"/>
              </a:defRPr>
            </a:lvl4pPr>
            <a:lvl5pPr algn="l" defTabSz="342900" rtl="0" eaLnBrk="0" fontAlgn="base" hangingPunct="0">
              <a:spcBef>
                <a:spcPct val="0"/>
              </a:spcBef>
              <a:spcAft>
                <a:spcPct val="0"/>
              </a:spcAft>
              <a:defRPr sz="2700" b="1">
                <a:solidFill>
                  <a:srgbClr val="306120"/>
                </a:solidFill>
                <a:latin typeface="Myriad Pro"/>
                <a:ea typeface="Myriad Pro"/>
                <a:cs typeface="Myriad Pro"/>
              </a:defRPr>
            </a:lvl5pPr>
            <a:lvl6pPr marL="342900" algn="l" defTabSz="342900" rtl="0" fontAlgn="base">
              <a:spcBef>
                <a:spcPct val="0"/>
              </a:spcBef>
              <a:spcAft>
                <a:spcPct val="0"/>
              </a:spcAft>
              <a:defRPr sz="2700" b="1">
                <a:solidFill>
                  <a:srgbClr val="306120"/>
                </a:solidFill>
                <a:latin typeface="Myriad Pro"/>
                <a:ea typeface="Myriad Pro"/>
                <a:cs typeface="Myriad Pro"/>
              </a:defRPr>
            </a:lvl6pPr>
            <a:lvl7pPr marL="685800" algn="l" defTabSz="342900" rtl="0" fontAlgn="base">
              <a:spcBef>
                <a:spcPct val="0"/>
              </a:spcBef>
              <a:spcAft>
                <a:spcPct val="0"/>
              </a:spcAft>
              <a:defRPr sz="2700" b="1">
                <a:solidFill>
                  <a:srgbClr val="306120"/>
                </a:solidFill>
                <a:latin typeface="Myriad Pro"/>
                <a:ea typeface="Myriad Pro"/>
                <a:cs typeface="Myriad Pro"/>
              </a:defRPr>
            </a:lvl7pPr>
            <a:lvl8pPr marL="1028700" algn="l" defTabSz="342900" rtl="0" fontAlgn="base">
              <a:spcBef>
                <a:spcPct val="0"/>
              </a:spcBef>
              <a:spcAft>
                <a:spcPct val="0"/>
              </a:spcAft>
              <a:defRPr sz="2700" b="1">
                <a:solidFill>
                  <a:srgbClr val="306120"/>
                </a:solidFill>
                <a:latin typeface="Myriad Pro"/>
                <a:ea typeface="Myriad Pro"/>
                <a:cs typeface="Myriad Pro"/>
              </a:defRPr>
            </a:lvl8pPr>
            <a:lvl9pPr marL="1371600" algn="l" defTabSz="342900" rtl="0" fontAlgn="base">
              <a:spcBef>
                <a:spcPct val="0"/>
              </a:spcBef>
              <a:spcAft>
                <a:spcPct val="0"/>
              </a:spcAft>
              <a:defRPr sz="2700" b="1">
                <a:solidFill>
                  <a:srgbClr val="306120"/>
                </a:solidFill>
                <a:latin typeface="Myriad Pro"/>
                <a:ea typeface="Myriad Pro"/>
                <a:cs typeface="Myriad Pro"/>
              </a:defRPr>
            </a:lvl9pPr>
          </a:lstStyle>
          <a:p>
            <a:pPr defTabSz="354004"/>
            <a:r>
              <a:rPr lang="en-CA" sz="1800" dirty="0">
                <a:solidFill>
                  <a:srgbClr val="0070C0"/>
                </a:solidFill>
              </a:rPr>
              <a:t>Linking Images: </a:t>
            </a:r>
          </a:p>
          <a:p>
            <a:pPr defTabSz="354004"/>
            <a:r>
              <a:rPr lang="en-CA" sz="1400" dirty="0">
                <a:solidFill>
                  <a:schemeClr val="tx1"/>
                </a:solidFill>
              </a:rPr>
              <a:t>Some images are linked to URLs and update automatically. Linking images can be done by using menu items &lt;Insert&gt; then &lt;Pictures&gt;, and specifying</a:t>
            </a:r>
            <a:br>
              <a:rPr lang="en-CA" sz="1400" dirty="0">
                <a:solidFill>
                  <a:schemeClr val="tx1"/>
                </a:solidFill>
              </a:rPr>
            </a:br>
            <a:r>
              <a:rPr lang="en-CA" sz="1400" dirty="0">
                <a:solidFill>
                  <a:schemeClr val="tx1"/>
                </a:solidFill>
              </a:rPr>
              <a:t>the URL or network location in the &lt;File name&gt; box, and choosing &lt;Insert&gt;</a:t>
            </a:r>
            <a:br>
              <a:rPr lang="en-CA" sz="1400" dirty="0">
                <a:solidFill>
                  <a:schemeClr val="tx1"/>
                </a:solidFill>
              </a:rPr>
            </a:br>
            <a:r>
              <a:rPr lang="en-CA" sz="1400" dirty="0">
                <a:solidFill>
                  <a:schemeClr val="tx1"/>
                </a:solidFill>
              </a:rPr>
              <a:t>then &lt;Insert and link&gt;, for example. The speaker notes on each slide indicate if images update automatically or need manual updates.</a:t>
            </a:r>
            <a:br>
              <a:rPr lang="en-CA" sz="1400" dirty="0">
                <a:solidFill>
                  <a:schemeClr val="tx1"/>
                </a:solidFill>
              </a:rPr>
            </a:br>
            <a:br>
              <a:rPr lang="en-CA" sz="1400" dirty="0">
                <a:solidFill>
                  <a:schemeClr val="tx1"/>
                </a:solidFill>
              </a:rPr>
            </a:br>
            <a:r>
              <a:rPr lang="en-CA" sz="1400" dirty="0">
                <a:solidFill>
                  <a:schemeClr val="tx1"/>
                </a:solidFill>
              </a:rPr>
              <a:t>When you are done this presentation for the current day’s briefing:</a:t>
            </a:r>
            <a:br>
              <a:rPr lang="en-CA" sz="1400" dirty="0">
                <a:solidFill>
                  <a:schemeClr val="tx1"/>
                </a:solidFill>
              </a:rPr>
            </a:br>
            <a:r>
              <a:rPr lang="en-CA" sz="1400" dirty="0">
                <a:solidFill>
                  <a:schemeClr val="tx1"/>
                </a:solidFill>
              </a:rPr>
              <a:t>	Copy it to a presentation dated for your next briefing day</a:t>
            </a:r>
            <a:br>
              <a:rPr lang="en-CA" sz="1400" dirty="0">
                <a:solidFill>
                  <a:schemeClr val="tx1"/>
                </a:solidFill>
              </a:rPr>
            </a:br>
            <a:r>
              <a:rPr lang="en-CA" sz="1400" dirty="0">
                <a:solidFill>
                  <a:schemeClr val="tx1"/>
                </a:solidFill>
              </a:rPr>
              <a:t>	On the current day’s presentation</a:t>
            </a:r>
            <a:br>
              <a:rPr lang="en-CA" sz="1400" dirty="0">
                <a:solidFill>
                  <a:schemeClr val="tx1"/>
                </a:solidFill>
              </a:rPr>
            </a:br>
            <a:r>
              <a:rPr lang="en-CA" sz="1400" dirty="0">
                <a:solidFill>
                  <a:schemeClr val="tx1"/>
                </a:solidFill>
              </a:rPr>
              <a:t>		Go to the &lt;File&gt; menu</a:t>
            </a:r>
          </a:p>
          <a:p>
            <a:pPr defTabSz="354004"/>
            <a:r>
              <a:rPr lang="en-CA" sz="1400" dirty="0">
                <a:solidFill>
                  <a:schemeClr val="tx1"/>
                </a:solidFill>
              </a:rPr>
              <a:t>		Select “Info”</a:t>
            </a:r>
            <a:br>
              <a:rPr lang="en-CA" sz="1400" dirty="0">
                <a:solidFill>
                  <a:schemeClr val="tx1"/>
                </a:solidFill>
              </a:rPr>
            </a:br>
            <a:r>
              <a:rPr lang="en-CA" sz="1400" dirty="0">
                <a:solidFill>
                  <a:schemeClr val="tx1"/>
                </a:solidFill>
              </a:rPr>
              <a:t>		Under &lt;Related Documents&gt;, go to &lt;Edit Links to File&gt;</a:t>
            </a:r>
            <a:br>
              <a:rPr lang="en-CA" sz="1400" dirty="0">
                <a:solidFill>
                  <a:schemeClr val="tx1"/>
                </a:solidFill>
              </a:rPr>
            </a:br>
            <a:r>
              <a:rPr lang="en-CA" sz="1400" dirty="0">
                <a:solidFill>
                  <a:schemeClr val="tx1"/>
                </a:solidFill>
              </a:rPr>
              <a:t>		Select each file and choose &lt;Break link to file&gt;</a:t>
            </a:r>
            <a:br>
              <a:rPr lang="en-CA" sz="1400" dirty="0">
                <a:solidFill>
                  <a:schemeClr val="tx1"/>
                </a:solidFill>
              </a:rPr>
            </a:br>
            <a:br>
              <a:rPr lang="en-CA" sz="1400" dirty="0">
                <a:solidFill>
                  <a:schemeClr val="tx1"/>
                </a:solidFill>
              </a:rPr>
            </a:br>
            <a:r>
              <a:rPr lang="en-CA" sz="1400" dirty="0">
                <a:solidFill>
                  <a:schemeClr val="tx1"/>
                </a:solidFill>
              </a:rPr>
              <a:t>This procedure ensures if you open an old presentation, the chosen images for that date are not overwritten by the automatic updates.</a:t>
            </a:r>
          </a:p>
          <a:p>
            <a:pPr defTabSz="354004"/>
            <a:endParaRPr lang="en-CA" sz="1400" dirty="0">
              <a:solidFill>
                <a:schemeClr val="tx1"/>
              </a:solidFill>
            </a:endParaRPr>
          </a:p>
        </p:txBody>
      </p:sp>
    </p:spTree>
    <p:extLst>
      <p:ext uri="{BB962C8B-B14F-4D97-AF65-F5344CB8AC3E}">
        <p14:creationId xmlns:p14="http://schemas.microsoft.com/office/powerpoint/2010/main" val="348869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ectangle 6"/>
          <p:cNvSpPr/>
          <p:nvPr/>
        </p:nvSpPr>
        <p:spPr bwMode="auto">
          <a:xfrm>
            <a:off x="7092000" y="6352402"/>
            <a:ext cx="228600" cy="277200"/>
          </a:xfrm>
          <a:prstGeom prst="rect">
            <a:avLst/>
          </a:prstGeom>
          <a:solidFill>
            <a:srgbClr val="00B050"/>
          </a:solidFill>
          <a:ln w="254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8" name="Rectangle 7"/>
          <p:cNvSpPr/>
          <p:nvPr/>
        </p:nvSpPr>
        <p:spPr bwMode="auto">
          <a:xfrm>
            <a:off x="7164000" y="6428602"/>
            <a:ext cx="228600" cy="2772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3" name="Rectangle 2"/>
          <p:cNvSpPr txBox="1">
            <a:spLocks noChangeArrowheads="1"/>
          </p:cNvSpPr>
          <p:nvPr/>
        </p:nvSpPr>
        <p:spPr bwMode="auto">
          <a:xfrm>
            <a:off x="1568825" y="234000"/>
            <a:ext cx="60198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342891" rtl="0" eaLnBrk="0" fontAlgn="base" hangingPunct="0">
              <a:spcBef>
                <a:spcPct val="0"/>
              </a:spcBef>
              <a:spcAft>
                <a:spcPct val="0"/>
              </a:spcAft>
              <a:defRPr sz="2700" b="1" kern="1200">
                <a:solidFill>
                  <a:srgbClr val="306120"/>
                </a:solidFill>
                <a:latin typeface="Myriad Pro"/>
                <a:ea typeface="Myriad Pro"/>
                <a:cs typeface="Myriad Pro"/>
              </a:defRPr>
            </a:lvl1pPr>
            <a:lvl2pPr algn="l" defTabSz="342891" rtl="0" eaLnBrk="0" fontAlgn="base" hangingPunct="0">
              <a:spcBef>
                <a:spcPct val="0"/>
              </a:spcBef>
              <a:spcAft>
                <a:spcPct val="0"/>
              </a:spcAft>
              <a:defRPr sz="2700" b="1">
                <a:solidFill>
                  <a:srgbClr val="306120"/>
                </a:solidFill>
                <a:latin typeface="Myriad Pro"/>
                <a:ea typeface="Myriad Pro"/>
                <a:cs typeface="Myriad Pro"/>
              </a:defRPr>
            </a:lvl2pPr>
            <a:lvl3pPr algn="l" defTabSz="342891" rtl="0" eaLnBrk="0" fontAlgn="base" hangingPunct="0">
              <a:spcBef>
                <a:spcPct val="0"/>
              </a:spcBef>
              <a:spcAft>
                <a:spcPct val="0"/>
              </a:spcAft>
              <a:defRPr sz="2700" b="1">
                <a:solidFill>
                  <a:srgbClr val="306120"/>
                </a:solidFill>
                <a:latin typeface="Myriad Pro"/>
                <a:ea typeface="Myriad Pro"/>
                <a:cs typeface="Myriad Pro"/>
              </a:defRPr>
            </a:lvl3pPr>
            <a:lvl4pPr algn="l" defTabSz="342891" rtl="0" eaLnBrk="0" fontAlgn="base" hangingPunct="0">
              <a:spcBef>
                <a:spcPct val="0"/>
              </a:spcBef>
              <a:spcAft>
                <a:spcPct val="0"/>
              </a:spcAft>
              <a:defRPr sz="2700" b="1">
                <a:solidFill>
                  <a:srgbClr val="306120"/>
                </a:solidFill>
                <a:latin typeface="Myriad Pro"/>
                <a:ea typeface="Myriad Pro"/>
                <a:cs typeface="Myriad Pro"/>
              </a:defRPr>
            </a:lvl4pPr>
            <a:lvl5pPr algn="l" defTabSz="342891" rtl="0" eaLnBrk="0" fontAlgn="base" hangingPunct="0">
              <a:spcBef>
                <a:spcPct val="0"/>
              </a:spcBef>
              <a:spcAft>
                <a:spcPct val="0"/>
              </a:spcAft>
              <a:defRPr sz="2700" b="1">
                <a:solidFill>
                  <a:srgbClr val="306120"/>
                </a:solidFill>
                <a:latin typeface="Myriad Pro"/>
                <a:ea typeface="Myriad Pro"/>
                <a:cs typeface="Myriad Pro"/>
              </a:defRPr>
            </a:lvl5pPr>
            <a:lvl6pPr marL="342891" algn="l" defTabSz="342891" rtl="0" fontAlgn="base">
              <a:spcBef>
                <a:spcPct val="0"/>
              </a:spcBef>
              <a:spcAft>
                <a:spcPct val="0"/>
              </a:spcAft>
              <a:defRPr sz="2700" b="1">
                <a:solidFill>
                  <a:srgbClr val="306120"/>
                </a:solidFill>
                <a:latin typeface="Myriad Pro"/>
                <a:ea typeface="Myriad Pro"/>
                <a:cs typeface="Myriad Pro"/>
              </a:defRPr>
            </a:lvl6pPr>
            <a:lvl7pPr marL="685783" algn="l" defTabSz="342891" rtl="0" fontAlgn="base">
              <a:spcBef>
                <a:spcPct val="0"/>
              </a:spcBef>
              <a:spcAft>
                <a:spcPct val="0"/>
              </a:spcAft>
              <a:defRPr sz="2700" b="1">
                <a:solidFill>
                  <a:srgbClr val="306120"/>
                </a:solidFill>
                <a:latin typeface="Myriad Pro"/>
                <a:ea typeface="Myriad Pro"/>
                <a:cs typeface="Myriad Pro"/>
              </a:defRPr>
            </a:lvl7pPr>
            <a:lvl8pPr marL="1028674" algn="l" defTabSz="342891" rtl="0" fontAlgn="base">
              <a:spcBef>
                <a:spcPct val="0"/>
              </a:spcBef>
              <a:spcAft>
                <a:spcPct val="0"/>
              </a:spcAft>
              <a:defRPr sz="2700" b="1">
                <a:solidFill>
                  <a:srgbClr val="306120"/>
                </a:solidFill>
                <a:latin typeface="Myriad Pro"/>
                <a:ea typeface="Myriad Pro"/>
                <a:cs typeface="Myriad Pro"/>
              </a:defRPr>
            </a:lvl8pPr>
            <a:lvl9pPr marL="1371566" algn="l" defTabSz="342891" rtl="0" fontAlgn="base">
              <a:spcBef>
                <a:spcPct val="0"/>
              </a:spcBef>
              <a:spcAft>
                <a:spcPct val="0"/>
              </a:spcAft>
              <a:defRPr sz="2700" b="1">
                <a:solidFill>
                  <a:srgbClr val="306120"/>
                </a:solidFill>
                <a:latin typeface="Myriad Pro"/>
                <a:ea typeface="Myriad Pro"/>
                <a:cs typeface="Myriad Pro"/>
              </a:defRPr>
            </a:lvl9pPr>
          </a:lstStyle>
          <a:p>
            <a:pPr algn="ctr" eaLnBrk="1" hangingPunct="1"/>
            <a:r>
              <a:rPr lang="en-CA" sz="2800" dirty="0">
                <a:solidFill>
                  <a:srgbClr val="C00000"/>
                </a:solidFill>
              </a:rPr>
              <a:t>NAEFS</a:t>
            </a:r>
            <a:endParaRPr lang="en-US" sz="2800" dirty="0">
              <a:solidFill>
                <a:srgbClr val="C00000"/>
              </a:solidFill>
            </a:endParaRPr>
          </a:p>
        </p:txBody>
      </p:sp>
      <p:pic>
        <p:nvPicPr>
          <p:cNvPr id="4" name="Picture 4"/>
          <p:cNvPicPr>
            <a:picLocks noChangeAspect="1" noChangeArrowheads="1"/>
          </p:cNvPicPr>
          <p:nvPr/>
        </p:nvPicPr>
        <p:blipFill>
          <a:blip r:embed="rId3"/>
          <a:srcRect/>
          <a:stretch>
            <a:fillRect/>
          </a:stretch>
        </p:blipFill>
        <p:spPr bwMode="auto">
          <a:xfrm>
            <a:off x="-457200" y="-457200"/>
            <a:ext cx="1587" cy="1587"/>
          </a:xfrm>
          <a:prstGeom prst="rect">
            <a:avLst/>
          </a:prstGeom>
          <a:noFill/>
          <a:ln w="9525">
            <a:noFill/>
            <a:miter lim="800000"/>
            <a:headEnd/>
            <a:tailEnd/>
          </a:ln>
        </p:spPr>
      </p:pic>
      <p:sp>
        <p:nvSpPr>
          <p:cNvPr id="5" name="Text Box 5"/>
          <p:cNvSpPr txBox="1">
            <a:spLocks noChangeArrowheads="1"/>
          </p:cNvSpPr>
          <p:nvPr/>
        </p:nvSpPr>
        <p:spPr bwMode="auto">
          <a:xfrm>
            <a:off x="3611828" y="6400800"/>
            <a:ext cx="2824812" cy="276999"/>
          </a:xfrm>
          <a:prstGeom prst="rect">
            <a:avLst/>
          </a:prstGeom>
          <a:noFill/>
          <a:ln w="9525">
            <a:noFill/>
            <a:miter lim="800000"/>
            <a:headEnd/>
            <a:tailEnd/>
          </a:ln>
        </p:spPr>
        <p:txBody>
          <a:bodyPr wrap="none">
            <a:spAutoFit/>
          </a:bodyPr>
          <a:lstStyle/>
          <a:p>
            <a:pPr eaLnBrk="0" hangingPunct="0">
              <a:spcBef>
                <a:spcPct val="50000"/>
              </a:spcBef>
            </a:pPr>
            <a:r>
              <a:rPr lang="en-CA" sz="1200" b="1" dirty="0">
                <a:latin typeface="Arial" panose="020B0604020202020204" pitchFamily="34" charset="0"/>
                <a:cs typeface="Arial" panose="020B0604020202020204" pitchFamily="34" charset="0"/>
              </a:rPr>
              <a:t>14.5H x 16.8W	Inset 250%</a:t>
            </a:r>
            <a:endParaRPr lang="en-US" sz="1200" b="1" dirty="0">
              <a:latin typeface="Arial" panose="020B0604020202020204" pitchFamily="34" charset="0"/>
              <a:cs typeface="Arial" panose="020B0604020202020204" pitchFamily="34" charset="0"/>
            </a:endParaRPr>
          </a:p>
        </p:txBody>
      </p:sp>
      <p:sp>
        <p:nvSpPr>
          <p:cNvPr id="6" name="Rectangle 5"/>
          <p:cNvSpPr/>
          <p:nvPr/>
        </p:nvSpPr>
        <p:spPr bwMode="auto">
          <a:xfrm>
            <a:off x="60297" y="1126740"/>
            <a:ext cx="2431325" cy="78483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lang="en-CA" b="1" dirty="0">
                <a:solidFill>
                  <a:srgbClr val="CC00CC"/>
                </a:solidFill>
              </a:rPr>
              <a:t>Ju</a:t>
            </a:r>
            <a:r>
              <a:rPr kumimoji="0" lang="en-CA" sz="1800" b="1" i="0" u="none" strike="noStrike" cap="none" normalizeH="0" baseline="0" dirty="0">
                <a:ln>
                  <a:noFill/>
                </a:ln>
                <a:solidFill>
                  <a:srgbClr val="CC00CC"/>
                </a:solidFill>
                <a:effectLst/>
              </a:rPr>
              <a:t> – </a:t>
            </a:r>
            <a:r>
              <a:rPr lang="en-CA" b="1" dirty="0">
                <a:solidFill>
                  <a:srgbClr val="CC00CC"/>
                </a:solidFill>
              </a:rPr>
              <a:t>July 23</a:t>
            </a:r>
            <a:r>
              <a:rPr kumimoji="0" lang="en-CA" sz="1800" b="1" i="0" u="none" strike="noStrike" cap="none" normalizeH="0" baseline="0" dirty="0">
                <a:ln>
                  <a:noFill/>
                </a:ln>
                <a:solidFill>
                  <a:srgbClr val="CC00CC"/>
                </a:solidFill>
                <a:effectLst/>
              </a:rPr>
              <a:t> 00z</a:t>
            </a:r>
          </a:p>
          <a:p>
            <a:pPr marL="0" marR="0" indent="0" algn="ctr" defTabSz="914400" rtl="0" eaLnBrk="0" fontAlgn="base" latinLnBrk="0" hangingPunct="0">
              <a:lnSpc>
                <a:spcPct val="100000"/>
              </a:lnSpc>
              <a:spcBef>
                <a:spcPct val="50000"/>
              </a:spcBef>
              <a:spcAft>
                <a:spcPct val="0"/>
              </a:spcAft>
              <a:buClrTx/>
              <a:buSzTx/>
              <a:buFontTx/>
              <a:buNone/>
              <a:tabLst/>
            </a:pPr>
            <a:r>
              <a:rPr lang="en-CA" sz="1800" b="1" dirty="0">
                <a:solidFill>
                  <a:srgbClr val="CC00CC"/>
                </a:solidFill>
              </a:rPr>
              <a:t>10</a:t>
            </a:r>
            <a:r>
              <a:rPr kumimoji="0" lang="en-CA" sz="1800" b="1" i="0" u="none" strike="noStrike" cap="none" normalizeH="0" baseline="0" dirty="0">
                <a:ln>
                  <a:noFill/>
                </a:ln>
                <a:solidFill>
                  <a:srgbClr val="CC00CC"/>
                </a:solidFill>
                <a:effectLst/>
              </a:rPr>
              <a:t> mm</a:t>
            </a:r>
            <a:r>
              <a:rPr kumimoji="0" lang="en-CA" sz="1800" b="1" i="0" u="none" strike="noStrike" cap="none" normalizeH="0" dirty="0">
                <a:ln>
                  <a:noFill/>
                </a:ln>
                <a:solidFill>
                  <a:srgbClr val="CC00CC"/>
                </a:solidFill>
                <a:effectLst/>
              </a:rPr>
              <a:t> </a:t>
            </a:r>
            <a:r>
              <a:rPr lang="en-CA" b="1" dirty="0">
                <a:solidFill>
                  <a:srgbClr val="CC00CC"/>
                </a:solidFill>
              </a:rPr>
              <a:t>accumulation</a:t>
            </a:r>
            <a:endParaRPr kumimoji="0" lang="en-CA" sz="1800" b="1" i="0" u="none" strike="noStrike" cap="none" normalizeH="0" dirty="0">
              <a:ln>
                <a:noFill/>
              </a:ln>
              <a:solidFill>
                <a:srgbClr val="CC00CC"/>
              </a:solidFill>
              <a:effectLst/>
            </a:endParaRPr>
          </a:p>
        </p:txBody>
      </p:sp>
      <p:sp>
        <p:nvSpPr>
          <p:cNvPr id="14" name="Rectangle 3">
            <a:extLst>
              <a:ext uri="{FF2B5EF4-FFF2-40B4-BE49-F238E27FC236}">
                <a16:creationId xmlns:a16="http://schemas.microsoft.com/office/drawing/2014/main" id="{A08BB392-55B3-27B8-91DF-47A513FE4A7A}"/>
              </a:ext>
            </a:extLst>
          </p:cNvPr>
          <p:cNvSpPr txBox="1">
            <a:spLocks noChangeArrowheads="1"/>
          </p:cNvSpPr>
          <p:nvPr/>
        </p:nvSpPr>
        <p:spPr bwMode="auto">
          <a:xfrm>
            <a:off x="1346478" y="681904"/>
            <a:ext cx="6571622" cy="336118"/>
          </a:xfrm>
          <a:prstGeom prst="rect">
            <a:avLst/>
          </a:prstGeom>
          <a:noFill/>
          <a:ln w="9525">
            <a:noFill/>
            <a:miter lim="800000"/>
            <a:headEnd/>
            <a:tailEnd/>
          </a:ln>
        </p:spPr>
        <p:txBody>
          <a:bodyPr wrap="square" lIns="0" tIns="0" rIns="0" bIns="0">
            <a:spAutoFit/>
          </a:bodyPr>
          <a:lstStyle>
            <a:lvl1pPr marL="342900" indent="-342900" algn="l" rtl="0" eaLnBrk="0" fontAlgn="base" hangingPunct="0">
              <a:spcBef>
                <a:spcPct val="20000"/>
              </a:spcBef>
              <a:spcAft>
                <a:spcPct val="0"/>
              </a:spcAft>
              <a:buClr>
                <a:srgbClr val="D14D02"/>
              </a:buClr>
              <a:buFont typeface="Wingdings" pitchFamily="2" charset="2"/>
              <a:buChar char="§"/>
              <a:defRPr sz="2600">
                <a:solidFill>
                  <a:srgbClr val="333333"/>
                </a:solidFill>
                <a:latin typeface="+mn-lt"/>
                <a:ea typeface="+mn-ea"/>
                <a:cs typeface="+mn-cs"/>
              </a:defRPr>
            </a:lvl1pPr>
            <a:lvl2pPr marL="742950" indent="-285750" algn="l" rtl="0" eaLnBrk="0" fontAlgn="base" hangingPunct="0">
              <a:spcBef>
                <a:spcPct val="20000"/>
              </a:spcBef>
              <a:spcAft>
                <a:spcPct val="0"/>
              </a:spcAft>
              <a:buClr>
                <a:srgbClr val="D14D02"/>
              </a:buClr>
              <a:buFont typeface="Wingdings" pitchFamily="2" charset="2"/>
              <a:buChar char="§"/>
              <a:defRPr sz="2400">
                <a:solidFill>
                  <a:srgbClr val="333333"/>
                </a:solidFill>
                <a:latin typeface="+mn-lt"/>
              </a:defRPr>
            </a:lvl2pPr>
            <a:lvl3pPr marL="1143000" indent="-228600" algn="l" rtl="0" eaLnBrk="0" fontAlgn="base" hangingPunct="0">
              <a:spcBef>
                <a:spcPct val="20000"/>
              </a:spcBef>
              <a:spcAft>
                <a:spcPct val="0"/>
              </a:spcAft>
              <a:buClr>
                <a:srgbClr val="D14D02"/>
              </a:buClr>
              <a:buFont typeface="Wingdings" pitchFamily="2" charset="2"/>
              <a:buChar char="§"/>
              <a:defRPr sz="2400">
                <a:solidFill>
                  <a:srgbClr val="333333"/>
                </a:solidFill>
                <a:latin typeface="+mn-lt"/>
              </a:defRPr>
            </a:lvl3pPr>
            <a:lvl4pPr marL="1600200" indent="-228600" algn="l" rtl="0" eaLnBrk="0" fontAlgn="base" hangingPunct="0">
              <a:spcBef>
                <a:spcPct val="20000"/>
              </a:spcBef>
              <a:spcAft>
                <a:spcPct val="0"/>
              </a:spcAft>
              <a:buClr>
                <a:srgbClr val="D14D02"/>
              </a:buClr>
              <a:buFont typeface="Wingdings" pitchFamily="2" charset="2"/>
              <a:buChar char="§"/>
              <a:defRPr sz="2000">
                <a:solidFill>
                  <a:srgbClr val="333333"/>
                </a:solidFill>
                <a:latin typeface="+mn-lt"/>
              </a:defRPr>
            </a:lvl4pPr>
            <a:lvl5pPr marL="2057400" indent="-228600" algn="l" rtl="0" eaLnBrk="0" fontAlgn="base" hangingPunct="0">
              <a:spcBef>
                <a:spcPct val="20000"/>
              </a:spcBef>
              <a:spcAft>
                <a:spcPct val="0"/>
              </a:spcAft>
              <a:buClr>
                <a:srgbClr val="D14D02"/>
              </a:buClr>
              <a:buFont typeface="Wingdings" pitchFamily="2" charset="2"/>
              <a:buChar char="§"/>
              <a:defRPr sz="2000">
                <a:solidFill>
                  <a:srgbClr val="333333"/>
                </a:solidFill>
                <a:latin typeface="+mn-lt"/>
              </a:defRPr>
            </a:lvl5pPr>
            <a:lvl6pPr marL="2514600" indent="-228600" algn="l" rtl="0" fontAlgn="base">
              <a:spcBef>
                <a:spcPct val="20000"/>
              </a:spcBef>
              <a:spcAft>
                <a:spcPct val="0"/>
              </a:spcAft>
              <a:buClr>
                <a:srgbClr val="D14D02"/>
              </a:buClr>
              <a:buFont typeface="Wingdings" pitchFamily="2" charset="2"/>
              <a:buChar char="§"/>
              <a:defRPr sz="2000">
                <a:solidFill>
                  <a:srgbClr val="333333"/>
                </a:solidFill>
                <a:latin typeface="+mn-lt"/>
              </a:defRPr>
            </a:lvl6pPr>
            <a:lvl7pPr marL="2971800" indent="-228600" algn="l" rtl="0" fontAlgn="base">
              <a:spcBef>
                <a:spcPct val="20000"/>
              </a:spcBef>
              <a:spcAft>
                <a:spcPct val="0"/>
              </a:spcAft>
              <a:buClr>
                <a:srgbClr val="D14D02"/>
              </a:buClr>
              <a:buFont typeface="Wingdings" pitchFamily="2" charset="2"/>
              <a:buChar char="§"/>
              <a:defRPr sz="2000">
                <a:solidFill>
                  <a:srgbClr val="333333"/>
                </a:solidFill>
                <a:latin typeface="+mn-lt"/>
              </a:defRPr>
            </a:lvl7pPr>
            <a:lvl8pPr marL="3429000" indent="-228600" algn="l" rtl="0" fontAlgn="base">
              <a:spcBef>
                <a:spcPct val="20000"/>
              </a:spcBef>
              <a:spcAft>
                <a:spcPct val="0"/>
              </a:spcAft>
              <a:buClr>
                <a:srgbClr val="D14D02"/>
              </a:buClr>
              <a:buFont typeface="Wingdings" pitchFamily="2" charset="2"/>
              <a:buChar char="§"/>
              <a:defRPr sz="2000">
                <a:solidFill>
                  <a:srgbClr val="333333"/>
                </a:solidFill>
                <a:latin typeface="+mn-lt"/>
              </a:defRPr>
            </a:lvl8pPr>
            <a:lvl9pPr marL="3886200" indent="-228600" algn="l" rtl="0" fontAlgn="base">
              <a:spcBef>
                <a:spcPct val="20000"/>
              </a:spcBef>
              <a:spcAft>
                <a:spcPct val="0"/>
              </a:spcAft>
              <a:buClr>
                <a:srgbClr val="D14D02"/>
              </a:buClr>
              <a:buFont typeface="Wingdings" pitchFamily="2" charset="2"/>
              <a:buChar char="§"/>
              <a:defRPr sz="2000">
                <a:solidFill>
                  <a:srgbClr val="333333"/>
                </a:solidFill>
                <a:latin typeface="+mn-lt"/>
              </a:defRPr>
            </a:lvl9pPr>
          </a:lstStyle>
          <a:p>
            <a:pPr marL="0" indent="0" algn="ctr" defTabSz="361950" eaLnBrk="1" hangingPunct="1">
              <a:lnSpc>
                <a:spcPct val="80000"/>
              </a:lnSpc>
              <a:buNone/>
              <a:defRPr/>
            </a:pPr>
            <a:r>
              <a:rPr lang="en-US" sz="1200" b="0" i="1" kern="0" dirty="0">
                <a:hlinkClick r:id="rId4"/>
              </a:rPr>
              <a:t>http://weather.gc.ca/ensemble/index_e.html#spagat</a:t>
            </a:r>
            <a:endParaRPr lang="en-US" sz="1200" b="0" i="1" kern="0" dirty="0"/>
          </a:p>
          <a:p>
            <a:pPr marL="0" indent="0" algn="ctr" defTabSz="361950" eaLnBrk="1" hangingPunct="1">
              <a:lnSpc>
                <a:spcPct val="80000"/>
              </a:lnSpc>
              <a:buNone/>
              <a:defRPr/>
            </a:pPr>
            <a:r>
              <a:rPr lang="en-US" sz="1200" kern="0" dirty="0">
                <a:solidFill>
                  <a:srgbClr val="0000FF"/>
                </a:solidFill>
              </a:rPr>
              <a:t>Local repository: </a:t>
            </a:r>
            <a:r>
              <a:rPr lang="en-CA" sz="1200" i="1" dirty="0">
                <a:solidFill>
                  <a:srgbClr val="0000FF"/>
                </a:solidFill>
              </a:rPr>
              <a:t>W:\EDM\Fire\CIFFC\WeatherBriefings\Gen_Image_Repo\naefstotalPcp168h1.png</a:t>
            </a:r>
            <a:endParaRPr lang="en-US" sz="1200" b="0" i="1" kern="0" dirty="0">
              <a:solidFill>
                <a:srgbClr val="0000FF"/>
              </a:solidFill>
            </a:endParaRPr>
          </a:p>
        </p:txBody>
      </p:sp>
      <p:pic>
        <p:nvPicPr>
          <p:cNvPr id="7170" name="Picture 2" descr="Probabilistic product for NAEFS">
            <a:extLst>
              <a:ext uri="{FF2B5EF4-FFF2-40B4-BE49-F238E27FC236}">
                <a16:creationId xmlns:a16="http://schemas.microsoft.com/office/drawing/2014/main" id="{582C3EB6-6001-B1F5-4777-2569F3FEB9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297" y="2138900"/>
            <a:ext cx="4367892" cy="376933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4042A3C8-7309-F8E2-17DD-DD4BC4395C13}"/>
              </a:ext>
            </a:extLst>
          </p:cNvPr>
          <p:cNvPicPr>
            <a:picLocks noChangeAspect="1"/>
          </p:cNvPicPr>
          <p:nvPr/>
        </p:nvPicPr>
        <p:blipFill>
          <a:blip r:embed="rId6"/>
          <a:srcRect l="25668" t="10582" r="24777" b="33457"/>
          <a:stretch/>
        </p:blipFill>
        <p:spPr>
          <a:xfrm>
            <a:off x="4505068" y="2255530"/>
            <a:ext cx="3975651" cy="2989300"/>
          </a:xfrm>
          <a:prstGeom prst="rect">
            <a:avLst/>
          </a:prstGeom>
        </p:spPr>
      </p:pic>
      <p:sp>
        <p:nvSpPr>
          <p:cNvPr id="11" name="Rectangle 10">
            <a:extLst>
              <a:ext uri="{FF2B5EF4-FFF2-40B4-BE49-F238E27FC236}">
                <a16:creationId xmlns:a16="http://schemas.microsoft.com/office/drawing/2014/main" id="{B15B256B-E3CC-610F-8539-BC64051E18C5}"/>
              </a:ext>
            </a:extLst>
          </p:cNvPr>
          <p:cNvSpPr/>
          <p:nvPr/>
        </p:nvSpPr>
        <p:spPr bwMode="auto">
          <a:xfrm>
            <a:off x="5436717" y="1416964"/>
            <a:ext cx="2431325" cy="78483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lang="en-CA" b="1" dirty="0">
                <a:solidFill>
                  <a:srgbClr val="CC00CC"/>
                </a:solidFill>
              </a:rPr>
              <a:t>July 16</a:t>
            </a:r>
            <a:r>
              <a:rPr kumimoji="0" lang="en-CA" sz="1800" b="1" i="0" u="none" strike="noStrike" cap="none" normalizeH="0" baseline="0" dirty="0">
                <a:ln>
                  <a:noFill/>
                </a:ln>
                <a:solidFill>
                  <a:srgbClr val="CC00CC"/>
                </a:solidFill>
                <a:effectLst/>
              </a:rPr>
              <a:t> – </a:t>
            </a:r>
            <a:r>
              <a:rPr lang="en-CA" b="1" dirty="0">
                <a:solidFill>
                  <a:srgbClr val="CC00CC"/>
                </a:solidFill>
              </a:rPr>
              <a:t>July 23</a:t>
            </a:r>
            <a:r>
              <a:rPr kumimoji="0" lang="en-CA" sz="1800" b="1" i="0" u="none" strike="noStrike" cap="none" normalizeH="0" baseline="0" dirty="0">
                <a:ln>
                  <a:noFill/>
                </a:ln>
                <a:solidFill>
                  <a:srgbClr val="CC00CC"/>
                </a:solidFill>
                <a:effectLst/>
              </a:rPr>
              <a:t> 00z</a:t>
            </a:r>
          </a:p>
          <a:p>
            <a:pPr marL="0" marR="0" indent="0" algn="ctr" defTabSz="914400" rtl="0" eaLnBrk="0" fontAlgn="base" latinLnBrk="0" hangingPunct="0">
              <a:lnSpc>
                <a:spcPct val="100000"/>
              </a:lnSpc>
              <a:spcBef>
                <a:spcPct val="50000"/>
              </a:spcBef>
              <a:spcAft>
                <a:spcPct val="0"/>
              </a:spcAft>
              <a:buClrTx/>
              <a:buSzTx/>
              <a:buFontTx/>
              <a:buNone/>
              <a:tabLst/>
            </a:pPr>
            <a:r>
              <a:rPr kumimoji="0" lang="en-CA" b="1" i="0" u="none" strike="noStrike" cap="none" normalizeH="0" dirty="0">
                <a:ln>
                  <a:noFill/>
                </a:ln>
                <a:solidFill>
                  <a:srgbClr val="CC00CC"/>
                </a:solidFill>
                <a:effectLst/>
              </a:rPr>
              <a:t>Total</a:t>
            </a:r>
            <a:r>
              <a:rPr kumimoji="0" lang="en-CA" sz="1800" b="1" i="0" u="none" strike="noStrike" cap="none" normalizeH="0" dirty="0">
                <a:ln>
                  <a:noFill/>
                </a:ln>
                <a:solidFill>
                  <a:srgbClr val="CC00CC"/>
                </a:solidFill>
                <a:effectLst/>
              </a:rPr>
              <a:t> </a:t>
            </a:r>
            <a:r>
              <a:rPr lang="en-CA" b="1" dirty="0">
                <a:solidFill>
                  <a:srgbClr val="CC00CC"/>
                </a:solidFill>
              </a:rPr>
              <a:t>accumulation</a:t>
            </a:r>
            <a:endParaRPr kumimoji="0" lang="en-CA" sz="1800" b="1" i="0" u="none" strike="noStrike" cap="none" normalizeH="0" dirty="0">
              <a:ln>
                <a:noFill/>
              </a:ln>
              <a:solidFill>
                <a:srgbClr val="CC00CC"/>
              </a:solidFill>
              <a:effectLst/>
            </a:endParaRPr>
          </a:p>
        </p:txBody>
      </p:sp>
      <p:pic>
        <p:nvPicPr>
          <p:cNvPr id="13" name="Picture 12">
            <a:extLst>
              <a:ext uri="{FF2B5EF4-FFF2-40B4-BE49-F238E27FC236}">
                <a16:creationId xmlns:a16="http://schemas.microsoft.com/office/drawing/2014/main" id="{8759E86A-AC6F-E595-3160-3673385BA904}"/>
              </a:ext>
            </a:extLst>
          </p:cNvPr>
          <p:cNvPicPr>
            <a:picLocks noChangeAspect="1"/>
          </p:cNvPicPr>
          <p:nvPr/>
        </p:nvPicPr>
        <p:blipFill>
          <a:blip r:embed="rId6"/>
          <a:srcRect l="95355" t="6281" b="2163"/>
          <a:stretch/>
        </p:blipFill>
        <p:spPr>
          <a:xfrm>
            <a:off x="8659010" y="1142152"/>
            <a:ext cx="424693" cy="5216056"/>
          </a:xfrm>
          <a:prstGeom prst="rect">
            <a:avLst/>
          </a:prstGeom>
        </p:spPr>
      </p:pic>
    </p:spTree>
    <p:extLst>
      <p:ext uri="{BB962C8B-B14F-4D97-AF65-F5344CB8AC3E}">
        <p14:creationId xmlns:p14="http://schemas.microsoft.com/office/powerpoint/2010/main" val="33297648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7164000" y="6428602"/>
            <a:ext cx="228600" cy="2772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pic>
        <p:nvPicPr>
          <p:cNvPr id="2" name="Picture 1">
            <a:extLst>
              <a:ext uri="{FF2B5EF4-FFF2-40B4-BE49-F238E27FC236}">
                <a16:creationId xmlns:a16="http://schemas.microsoft.com/office/drawing/2014/main" id="{A3D4D174-1C4F-6AD4-212D-6830373C2437}"/>
              </a:ext>
            </a:extLst>
          </p:cNvPr>
          <p:cNvPicPr>
            <a:picLocks noChangeAspect="1"/>
          </p:cNvPicPr>
          <p:nvPr/>
        </p:nvPicPr>
        <p:blipFill>
          <a:blip r:embed="rId3"/>
          <a:stretch>
            <a:fillRect/>
          </a:stretch>
        </p:blipFill>
        <p:spPr>
          <a:xfrm>
            <a:off x="2507525" y="1089688"/>
            <a:ext cx="6049479" cy="5220000"/>
          </a:xfrm>
          <a:prstGeom prst="rect">
            <a:avLst/>
          </a:prstGeom>
        </p:spPr>
      </p:pic>
      <p:sp>
        <p:nvSpPr>
          <p:cNvPr id="7" name="Rectangle 6"/>
          <p:cNvSpPr/>
          <p:nvPr/>
        </p:nvSpPr>
        <p:spPr bwMode="auto">
          <a:xfrm>
            <a:off x="7092000" y="6352402"/>
            <a:ext cx="228600" cy="277200"/>
          </a:xfrm>
          <a:prstGeom prst="rect">
            <a:avLst/>
          </a:prstGeom>
          <a:solidFill>
            <a:srgbClr val="00B050"/>
          </a:solidFill>
          <a:ln w="254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3" name="Rectangle 2"/>
          <p:cNvSpPr txBox="1">
            <a:spLocks noChangeArrowheads="1"/>
          </p:cNvSpPr>
          <p:nvPr/>
        </p:nvSpPr>
        <p:spPr bwMode="auto">
          <a:xfrm>
            <a:off x="1568825" y="234000"/>
            <a:ext cx="60198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342891" rtl="0" eaLnBrk="0" fontAlgn="base" hangingPunct="0">
              <a:spcBef>
                <a:spcPct val="0"/>
              </a:spcBef>
              <a:spcAft>
                <a:spcPct val="0"/>
              </a:spcAft>
              <a:defRPr sz="2700" b="1" kern="1200">
                <a:solidFill>
                  <a:srgbClr val="306120"/>
                </a:solidFill>
                <a:latin typeface="Myriad Pro"/>
                <a:ea typeface="Myriad Pro"/>
                <a:cs typeface="Myriad Pro"/>
              </a:defRPr>
            </a:lvl1pPr>
            <a:lvl2pPr algn="l" defTabSz="342891" rtl="0" eaLnBrk="0" fontAlgn="base" hangingPunct="0">
              <a:spcBef>
                <a:spcPct val="0"/>
              </a:spcBef>
              <a:spcAft>
                <a:spcPct val="0"/>
              </a:spcAft>
              <a:defRPr sz="2700" b="1">
                <a:solidFill>
                  <a:srgbClr val="306120"/>
                </a:solidFill>
                <a:latin typeface="Myriad Pro"/>
                <a:ea typeface="Myriad Pro"/>
                <a:cs typeface="Myriad Pro"/>
              </a:defRPr>
            </a:lvl2pPr>
            <a:lvl3pPr algn="l" defTabSz="342891" rtl="0" eaLnBrk="0" fontAlgn="base" hangingPunct="0">
              <a:spcBef>
                <a:spcPct val="0"/>
              </a:spcBef>
              <a:spcAft>
                <a:spcPct val="0"/>
              </a:spcAft>
              <a:defRPr sz="2700" b="1">
                <a:solidFill>
                  <a:srgbClr val="306120"/>
                </a:solidFill>
                <a:latin typeface="Myriad Pro"/>
                <a:ea typeface="Myriad Pro"/>
                <a:cs typeface="Myriad Pro"/>
              </a:defRPr>
            </a:lvl3pPr>
            <a:lvl4pPr algn="l" defTabSz="342891" rtl="0" eaLnBrk="0" fontAlgn="base" hangingPunct="0">
              <a:spcBef>
                <a:spcPct val="0"/>
              </a:spcBef>
              <a:spcAft>
                <a:spcPct val="0"/>
              </a:spcAft>
              <a:defRPr sz="2700" b="1">
                <a:solidFill>
                  <a:srgbClr val="306120"/>
                </a:solidFill>
                <a:latin typeface="Myriad Pro"/>
                <a:ea typeface="Myriad Pro"/>
                <a:cs typeface="Myriad Pro"/>
              </a:defRPr>
            </a:lvl4pPr>
            <a:lvl5pPr algn="l" defTabSz="342891" rtl="0" eaLnBrk="0" fontAlgn="base" hangingPunct="0">
              <a:spcBef>
                <a:spcPct val="0"/>
              </a:spcBef>
              <a:spcAft>
                <a:spcPct val="0"/>
              </a:spcAft>
              <a:defRPr sz="2700" b="1">
                <a:solidFill>
                  <a:srgbClr val="306120"/>
                </a:solidFill>
                <a:latin typeface="Myriad Pro"/>
                <a:ea typeface="Myriad Pro"/>
                <a:cs typeface="Myriad Pro"/>
              </a:defRPr>
            </a:lvl5pPr>
            <a:lvl6pPr marL="342891" algn="l" defTabSz="342891" rtl="0" fontAlgn="base">
              <a:spcBef>
                <a:spcPct val="0"/>
              </a:spcBef>
              <a:spcAft>
                <a:spcPct val="0"/>
              </a:spcAft>
              <a:defRPr sz="2700" b="1">
                <a:solidFill>
                  <a:srgbClr val="306120"/>
                </a:solidFill>
                <a:latin typeface="Myriad Pro"/>
                <a:ea typeface="Myriad Pro"/>
                <a:cs typeface="Myriad Pro"/>
              </a:defRPr>
            </a:lvl6pPr>
            <a:lvl7pPr marL="685783" algn="l" defTabSz="342891" rtl="0" fontAlgn="base">
              <a:spcBef>
                <a:spcPct val="0"/>
              </a:spcBef>
              <a:spcAft>
                <a:spcPct val="0"/>
              </a:spcAft>
              <a:defRPr sz="2700" b="1">
                <a:solidFill>
                  <a:srgbClr val="306120"/>
                </a:solidFill>
                <a:latin typeface="Myriad Pro"/>
                <a:ea typeface="Myriad Pro"/>
                <a:cs typeface="Myriad Pro"/>
              </a:defRPr>
            </a:lvl7pPr>
            <a:lvl8pPr marL="1028674" algn="l" defTabSz="342891" rtl="0" fontAlgn="base">
              <a:spcBef>
                <a:spcPct val="0"/>
              </a:spcBef>
              <a:spcAft>
                <a:spcPct val="0"/>
              </a:spcAft>
              <a:defRPr sz="2700" b="1">
                <a:solidFill>
                  <a:srgbClr val="306120"/>
                </a:solidFill>
                <a:latin typeface="Myriad Pro"/>
                <a:ea typeface="Myriad Pro"/>
                <a:cs typeface="Myriad Pro"/>
              </a:defRPr>
            </a:lvl8pPr>
            <a:lvl9pPr marL="1371566" algn="l" defTabSz="342891" rtl="0" fontAlgn="base">
              <a:spcBef>
                <a:spcPct val="0"/>
              </a:spcBef>
              <a:spcAft>
                <a:spcPct val="0"/>
              </a:spcAft>
              <a:defRPr sz="2700" b="1">
                <a:solidFill>
                  <a:srgbClr val="306120"/>
                </a:solidFill>
                <a:latin typeface="Myriad Pro"/>
                <a:ea typeface="Myriad Pro"/>
                <a:cs typeface="Myriad Pro"/>
              </a:defRPr>
            </a:lvl9pPr>
          </a:lstStyle>
          <a:p>
            <a:pPr algn="ctr" eaLnBrk="1" hangingPunct="1"/>
            <a:r>
              <a:rPr lang="en-CA" sz="2800" dirty="0">
                <a:solidFill>
                  <a:srgbClr val="C00000"/>
                </a:solidFill>
              </a:rPr>
              <a:t>NAEFS</a:t>
            </a:r>
            <a:endParaRPr lang="en-US" sz="2800" dirty="0">
              <a:solidFill>
                <a:srgbClr val="C00000"/>
              </a:solidFill>
            </a:endParaRPr>
          </a:p>
        </p:txBody>
      </p:sp>
      <p:pic>
        <p:nvPicPr>
          <p:cNvPr id="4" name="Picture 4"/>
          <p:cNvPicPr>
            <a:picLocks noChangeAspect="1" noChangeArrowheads="1"/>
          </p:cNvPicPr>
          <p:nvPr/>
        </p:nvPicPr>
        <p:blipFill>
          <a:blip r:embed="rId4"/>
          <a:srcRect/>
          <a:stretch>
            <a:fillRect/>
          </a:stretch>
        </p:blipFill>
        <p:spPr bwMode="auto">
          <a:xfrm>
            <a:off x="-457200" y="-457200"/>
            <a:ext cx="1587" cy="1587"/>
          </a:xfrm>
          <a:prstGeom prst="rect">
            <a:avLst/>
          </a:prstGeom>
          <a:noFill/>
          <a:ln w="9525">
            <a:noFill/>
            <a:miter lim="800000"/>
            <a:headEnd/>
            <a:tailEnd/>
          </a:ln>
        </p:spPr>
      </p:pic>
      <p:sp>
        <p:nvSpPr>
          <p:cNvPr id="5" name="Text Box 5"/>
          <p:cNvSpPr txBox="1">
            <a:spLocks noChangeArrowheads="1"/>
          </p:cNvSpPr>
          <p:nvPr/>
        </p:nvSpPr>
        <p:spPr bwMode="auto">
          <a:xfrm>
            <a:off x="3611828" y="6400800"/>
            <a:ext cx="2824812" cy="276999"/>
          </a:xfrm>
          <a:prstGeom prst="rect">
            <a:avLst/>
          </a:prstGeom>
          <a:noFill/>
          <a:ln w="9525">
            <a:noFill/>
            <a:miter lim="800000"/>
            <a:headEnd/>
            <a:tailEnd/>
          </a:ln>
        </p:spPr>
        <p:txBody>
          <a:bodyPr wrap="none">
            <a:spAutoFit/>
          </a:bodyPr>
          <a:lstStyle/>
          <a:p>
            <a:pPr eaLnBrk="0" hangingPunct="0">
              <a:spcBef>
                <a:spcPct val="50000"/>
              </a:spcBef>
            </a:pPr>
            <a:r>
              <a:rPr lang="en-CA" sz="1200" b="1" dirty="0">
                <a:latin typeface="Arial" panose="020B0604020202020204" pitchFamily="34" charset="0"/>
                <a:cs typeface="Arial" panose="020B0604020202020204" pitchFamily="34" charset="0"/>
              </a:rPr>
              <a:t>14.5H x 16.8W	Inset 250%</a:t>
            </a:r>
            <a:endParaRPr lang="en-US" sz="1200" b="1" dirty="0">
              <a:latin typeface="Arial" panose="020B0604020202020204" pitchFamily="34" charset="0"/>
              <a:cs typeface="Arial" panose="020B0604020202020204" pitchFamily="34" charset="0"/>
            </a:endParaRPr>
          </a:p>
        </p:txBody>
      </p:sp>
      <p:sp>
        <p:nvSpPr>
          <p:cNvPr id="6" name="Rectangle 5"/>
          <p:cNvSpPr/>
          <p:nvPr/>
        </p:nvSpPr>
        <p:spPr bwMode="auto">
          <a:xfrm>
            <a:off x="231573" y="1898016"/>
            <a:ext cx="2275952" cy="78483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lang="en-CA" b="1" dirty="0">
                <a:solidFill>
                  <a:srgbClr val="CC00CC"/>
                </a:solidFill>
              </a:rPr>
              <a:t>Aug 20 – Aug 27</a:t>
            </a:r>
            <a:r>
              <a:rPr kumimoji="0" lang="en-CA" sz="1800" b="1" i="0" u="none" strike="noStrike" cap="none" normalizeH="0" baseline="0" dirty="0">
                <a:ln>
                  <a:noFill/>
                </a:ln>
                <a:solidFill>
                  <a:srgbClr val="CC00CC"/>
                </a:solidFill>
                <a:effectLst/>
              </a:rPr>
              <a:t> 00z</a:t>
            </a:r>
          </a:p>
          <a:p>
            <a:pPr marL="0" marR="0" indent="0" algn="ctr" defTabSz="914400" rtl="0" eaLnBrk="0" fontAlgn="base" latinLnBrk="0" hangingPunct="0">
              <a:lnSpc>
                <a:spcPct val="100000"/>
              </a:lnSpc>
              <a:spcBef>
                <a:spcPct val="50000"/>
              </a:spcBef>
              <a:spcAft>
                <a:spcPct val="0"/>
              </a:spcAft>
              <a:buClrTx/>
              <a:buSzTx/>
              <a:buFontTx/>
              <a:buNone/>
              <a:tabLst/>
            </a:pPr>
            <a:r>
              <a:rPr kumimoji="0" lang="en-CA" sz="1800" b="1" i="0" u="none" strike="noStrike" cap="none" normalizeH="0" baseline="0" dirty="0">
                <a:ln>
                  <a:noFill/>
                </a:ln>
                <a:solidFill>
                  <a:srgbClr val="CC00CC"/>
                </a:solidFill>
                <a:effectLst/>
              </a:rPr>
              <a:t>	</a:t>
            </a:r>
            <a:r>
              <a:rPr lang="en-CA" sz="1800" b="1" dirty="0">
                <a:solidFill>
                  <a:srgbClr val="CC00CC"/>
                </a:solidFill>
              </a:rPr>
              <a:t>10</a:t>
            </a:r>
            <a:r>
              <a:rPr kumimoji="0" lang="en-CA" sz="1800" b="1" i="0" u="none" strike="noStrike" cap="none" normalizeH="0" baseline="0" dirty="0">
                <a:ln>
                  <a:noFill/>
                </a:ln>
                <a:solidFill>
                  <a:srgbClr val="CC00CC"/>
                </a:solidFill>
                <a:effectLst/>
              </a:rPr>
              <a:t> mm</a:t>
            </a:r>
            <a:r>
              <a:rPr kumimoji="0" lang="en-CA" sz="1800" b="1" i="0" u="none" strike="noStrike" cap="none" normalizeH="0" dirty="0">
                <a:ln>
                  <a:noFill/>
                </a:ln>
                <a:solidFill>
                  <a:srgbClr val="CC00CC"/>
                </a:solidFill>
                <a:effectLst/>
              </a:rPr>
              <a:t> total</a:t>
            </a:r>
          </a:p>
        </p:txBody>
      </p:sp>
      <p:sp>
        <p:nvSpPr>
          <p:cNvPr id="14" name="Rectangle 3">
            <a:extLst>
              <a:ext uri="{FF2B5EF4-FFF2-40B4-BE49-F238E27FC236}">
                <a16:creationId xmlns:a16="http://schemas.microsoft.com/office/drawing/2014/main" id="{A08BB392-55B3-27B8-91DF-47A513FE4A7A}"/>
              </a:ext>
            </a:extLst>
          </p:cNvPr>
          <p:cNvSpPr txBox="1">
            <a:spLocks noChangeArrowheads="1"/>
          </p:cNvSpPr>
          <p:nvPr/>
        </p:nvSpPr>
        <p:spPr bwMode="auto">
          <a:xfrm>
            <a:off x="1346478" y="681904"/>
            <a:ext cx="6571622" cy="336118"/>
          </a:xfrm>
          <a:prstGeom prst="rect">
            <a:avLst/>
          </a:prstGeom>
          <a:noFill/>
          <a:ln w="9525">
            <a:noFill/>
            <a:miter lim="800000"/>
            <a:headEnd/>
            <a:tailEnd/>
          </a:ln>
        </p:spPr>
        <p:txBody>
          <a:bodyPr wrap="square" lIns="0" tIns="0" rIns="0" bIns="0">
            <a:spAutoFit/>
          </a:bodyPr>
          <a:lstStyle>
            <a:lvl1pPr marL="342900" indent="-342900" algn="l" rtl="0" eaLnBrk="0" fontAlgn="base" hangingPunct="0">
              <a:spcBef>
                <a:spcPct val="20000"/>
              </a:spcBef>
              <a:spcAft>
                <a:spcPct val="0"/>
              </a:spcAft>
              <a:buClr>
                <a:srgbClr val="D14D02"/>
              </a:buClr>
              <a:buFont typeface="Wingdings" pitchFamily="2" charset="2"/>
              <a:buChar char="§"/>
              <a:defRPr sz="2600">
                <a:solidFill>
                  <a:srgbClr val="333333"/>
                </a:solidFill>
                <a:latin typeface="+mn-lt"/>
                <a:ea typeface="+mn-ea"/>
                <a:cs typeface="+mn-cs"/>
              </a:defRPr>
            </a:lvl1pPr>
            <a:lvl2pPr marL="742950" indent="-285750" algn="l" rtl="0" eaLnBrk="0" fontAlgn="base" hangingPunct="0">
              <a:spcBef>
                <a:spcPct val="20000"/>
              </a:spcBef>
              <a:spcAft>
                <a:spcPct val="0"/>
              </a:spcAft>
              <a:buClr>
                <a:srgbClr val="D14D02"/>
              </a:buClr>
              <a:buFont typeface="Wingdings" pitchFamily="2" charset="2"/>
              <a:buChar char="§"/>
              <a:defRPr sz="2400">
                <a:solidFill>
                  <a:srgbClr val="333333"/>
                </a:solidFill>
                <a:latin typeface="+mn-lt"/>
              </a:defRPr>
            </a:lvl2pPr>
            <a:lvl3pPr marL="1143000" indent="-228600" algn="l" rtl="0" eaLnBrk="0" fontAlgn="base" hangingPunct="0">
              <a:spcBef>
                <a:spcPct val="20000"/>
              </a:spcBef>
              <a:spcAft>
                <a:spcPct val="0"/>
              </a:spcAft>
              <a:buClr>
                <a:srgbClr val="D14D02"/>
              </a:buClr>
              <a:buFont typeface="Wingdings" pitchFamily="2" charset="2"/>
              <a:buChar char="§"/>
              <a:defRPr sz="2400">
                <a:solidFill>
                  <a:srgbClr val="333333"/>
                </a:solidFill>
                <a:latin typeface="+mn-lt"/>
              </a:defRPr>
            </a:lvl3pPr>
            <a:lvl4pPr marL="1600200" indent="-228600" algn="l" rtl="0" eaLnBrk="0" fontAlgn="base" hangingPunct="0">
              <a:spcBef>
                <a:spcPct val="20000"/>
              </a:spcBef>
              <a:spcAft>
                <a:spcPct val="0"/>
              </a:spcAft>
              <a:buClr>
                <a:srgbClr val="D14D02"/>
              </a:buClr>
              <a:buFont typeface="Wingdings" pitchFamily="2" charset="2"/>
              <a:buChar char="§"/>
              <a:defRPr sz="2000">
                <a:solidFill>
                  <a:srgbClr val="333333"/>
                </a:solidFill>
                <a:latin typeface="+mn-lt"/>
              </a:defRPr>
            </a:lvl4pPr>
            <a:lvl5pPr marL="2057400" indent="-228600" algn="l" rtl="0" eaLnBrk="0" fontAlgn="base" hangingPunct="0">
              <a:spcBef>
                <a:spcPct val="20000"/>
              </a:spcBef>
              <a:spcAft>
                <a:spcPct val="0"/>
              </a:spcAft>
              <a:buClr>
                <a:srgbClr val="D14D02"/>
              </a:buClr>
              <a:buFont typeface="Wingdings" pitchFamily="2" charset="2"/>
              <a:buChar char="§"/>
              <a:defRPr sz="2000">
                <a:solidFill>
                  <a:srgbClr val="333333"/>
                </a:solidFill>
                <a:latin typeface="+mn-lt"/>
              </a:defRPr>
            </a:lvl5pPr>
            <a:lvl6pPr marL="2514600" indent="-228600" algn="l" rtl="0" fontAlgn="base">
              <a:spcBef>
                <a:spcPct val="20000"/>
              </a:spcBef>
              <a:spcAft>
                <a:spcPct val="0"/>
              </a:spcAft>
              <a:buClr>
                <a:srgbClr val="D14D02"/>
              </a:buClr>
              <a:buFont typeface="Wingdings" pitchFamily="2" charset="2"/>
              <a:buChar char="§"/>
              <a:defRPr sz="2000">
                <a:solidFill>
                  <a:srgbClr val="333333"/>
                </a:solidFill>
                <a:latin typeface="+mn-lt"/>
              </a:defRPr>
            </a:lvl6pPr>
            <a:lvl7pPr marL="2971800" indent="-228600" algn="l" rtl="0" fontAlgn="base">
              <a:spcBef>
                <a:spcPct val="20000"/>
              </a:spcBef>
              <a:spcAft>
                <a:spcPct val="0"/>
              </a:spcAft>
              <a:buClr>
                <a:srgbClr val="D14D02"/>
              </a:buClr>
              <a:buFont typeface="Wingdings" pitchFamily="2" charset="2"/>
              <a:buChar char="§"/>
              <a:defRPr sz="2000">
                <a:solidFill>
                  <a:srgbClr val="333333"/>
                </a:solidFill>
                <a:latin typeface="+mn-lt"/>
              </a:defRPr>
            </a:lvl7pPr>
            <a:lvl8pPr marL="3429000" indent="-228600" algn="l" rtl="0" fontAlgn="base">
              <a:spcBef>
                <a:spcPct val="20000"/>
              </a:spcBef>
              <a:spcAft>
                <a:spcPct val="0"/>
              </a:spcAft>
              <a:buClr>
                <a:srgbClr val="D14D02"/>
              </a:buClr>
              <a:buFont typeface="Wingdings" pitchFamily="2" charset="2"/>
              <a:buChar char="§"/>
              <a:defRPr sz="2000">
                <a:solidFill>
                  <a:srgbClr val="333333"/>
                </a:solidFill>
                <a:latin typeface="+mn-lt"/>
              </a:defRPr>
            </a:lvl8pPr>
            <a:lvl9pPr marL="3886200" indent="-228600" algn="l" rtl="0" fontAlgn="base">
              <a:spcBef>
                <a:spcPct val="20000"/>
              </a:spcBef>
              <a:spcAft>
                <a:spcPct val="0"/>
              </a:spcAft>
              <a:buClr>
                <a:srgbClr val="D14D02"/>
              </a:buClr>
              <a:buFont typeface="Wingdings" pitchFamily="2" charset="2"/>
              <a:buChar char="§"/>
              <a:defRPr sz="2000">
                <a:solidFill>
                  <a:srgbClr val="333333"/>
                </a:solidFill>
                <a:latin typeface="+mn-lt"/>
              </a:defRPr>
            </a:lvl9pPr>
          </a:lstStyle>
          <a:p>
            <a:pPr marL="0" indent="0" algn="ctr" defTabSz="361950" eaLnBrk="1" hangingPunct="1">
              <a:lnSpc>
                <a:spcPct val="80000"/>
              </a:lnSpc>
              <a:buNone/>
              <a:defRPr/>
            </a:pPr>
            <a:r>
              <a:rPr lang="en-US" sz="1200" b="0" i="1" kern="0" dirty="0">
                <a:hlinkClick r:id="rId5"/>
              </a:rPr>
              <a:t>http://weather.gc.ca/ensemble/index_e.html#spagat</a:t>
            </a:r>
            <a:endParaRPr lang="en-US" sz="1200" b="0" i="1" kern="0" dirty="0"/>
          </a:p>
          <a:p>
            <a:pPr marL="0" indent="0" algn="ctr" defTabSz="361950" eaLnBrk="1" hangingPunct="1">
              <a:lnSpc>
                <a:spcPct val="80000"/>
              </a:lnSpc>
              <a:buNone/>
              <a:defRPr/>
            </a:pPr>
            <a:r>
              <a:rPr lang="en-US" sz="1200" kern="0" dirty="0">
                <a:solidFill>
                  <a:srgbClr val="0000FF"/>
                </a:solidFill>
              </a:rPr>
              <a:t>Local repository: </a:t>
            </a:r>
            <a:r>
              <a:rPr lang="en-CA" sz="1200" i="1" dirty="0">
                <a:solidFill>
                  <a:srgbClr val="0000FF"/>
                </a:solidFill>
              </a:rPr>
              <a:t>W:\EDM\Fire\CIFFC\WeatherBriefings\Gen_Image_Repo\naefstotalPcp168h3.png</a:t>
            </a:r>
            <a:endParaRPr lang="en-US" sz="1200" b="0" i="1" kern="0" dirty="0">
              <a:solidFill>
                <a:srgbClr val="0000FF"/>
              </a:solidFill>
            </a:endParaRPr>
          </a:p>
        </p:txBody>
      </p:sp>
    </p:spTree>
    <p:extLst>
      <p:ext uri="{BB962C8B-B14F-4D97-AF65-F5344CB8AC3E}">
        <p14:creationId xmlns:p14="http://schemas.microsoft.com/office/powerpoint/2010/main" val="20412646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7164000" y="6428602"/>
            <a:ext cx="228600" cy="2772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pic>
        <p:nvPicPr>
          <p:cNvPr id="2" name="Picture 1">
            <a:extLst>
              <a:ext uri="{FF2B5EF4-FFF2-40B4-BE49-F238E27FC236}">
                <a16:creationId xmlns:a16="http://schemas.microsoft.com/office/drawing/2014/main" id="{84AA3B02-2513-CA60-1E6A-565D2DBD7774}"/>
              </a:ext>
            </a:extLst>
          </p:cNvPr>
          <p:cNvPicPr>
            <a:picLocks noChangeAspect="1"/>
          </p:cNvPicPr>
          <p:nvPr/>
        </p:nvPicPr>
        <p:blipFill>
          <a:blip r:embed="rId3"/>
          <a:stretch>
            <a:fillRect/>
          </a:stretch>
        </p:blipFill>
        <p:spPr>
          <a:xfrm>
            <a:off x="1034225" y="1056202"/>
            <a:ext cx="7194000" cy="5220000"/>
          </a:xfrm>
          <a:prstGeom prst="rect">
            <a:avLst/>
          </a:prstGeom>
        </p:spPr>
      </p:pic>
      <p:sp>
        <p:nvSpPr>
          <p:cNvPr id="8" name="Rectangle 7"/>
          <p:cNvSpPr/>
          <p:nvPr/>
        </p:nvSpPr>
        <p:spPr bwMode="auto">
          <a:xfrm>
            <a:off x="7092000" y="6352402"/>
            <a:ext cx="228600" cy="277200"/>
          </a:xfrm>
          <a:prstGeom prst="rect">
            <a:avLst/>
          </a:prstGeom>
          <a:solidFill>
            <a:srgbClr val="00B050"/>
          </a:solidFill>
          <a:ln w="254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3" name="Rectangle 2"/>
          <p:cNvSpPr>
            <a:spLocks noChangeArrowheads="1"/>
          </p:cNvSpPr>
          <p:nvPr/>
        </p:nvSpPr>
        <p:spPr bwMode="auto">
          <a:xfrm>
            <a:off x="1600200" y="234000"/>
            <a:ext cx="6019800" cy="430887"/>
          </a:xfrm>
          <a:prstGeom prst="rect">
            <a:avLst/>
          </a:prstGeom>
          <a:noFill/>
          <a:ln w="9525">
            <a:noFill/>
            <a:miter lim="800000"/>
            <a:headEnd/>
            <a:tailEnd/>
          </a:ln>
        </p:spPr>
        <p:txBody>
          <a:bodyPr lIns="0" tIns="0" rIns="0" bIns="0" anchor="ctr">
            <a:spAutoFit/>
          </a:bodyPr>
          <a:lstStyle/>
          <a:p>
            <a:pPr algn="ctr"/>
            <a:r>
              <a:rPr lang="en-CA" sz="2800" b="1" dirty="0">
                <a:solidFill>
                  <a:srgbClr val="C00000"/>
                </a:solidFill>
                <a:latin typeface="Myriad Pro"/>
              </a:rPr>
              <a:t>Ensemble 7d (t=168h  Tue pm)</a:t>
            </a:r>
          </a:p>
        </p:txBody>
      </p:sp>
      <p:sp>
        <p:nvSpPr>
          <p:cNvPr id="4" name="Text Box 5"/>
          <p:cNvSpPr txBox="1">
            <a:spLocks noChangeArrowheads="1"/>
          </p:cNvSpPr>
          <p:nvPr/>
        </p:nvSpPr>
        <p:spPr bwMode="auto">
          <a:xfrm>
            <a:off x="4329953" y="6400800"/>
            <a:ext cx="1080745" cy="276999"/>
          </a:xfrm>
          <a:prstGeom prst="rect">
            <a:avLst/>
          </a:prstGeom>
          <a:noFill/>
          <a:ln w="9525">
            <a:noFill/>
            <a:miter lim="800000"/>
            <a:headEnd/>
            <a:tailEnd/>
          </a:ln>
        </p:spPr>
        <p:txBody>
          <a:bodyPr wrap="none">
            <a:spAutoFit/>
          </a:bodyPr>
          <a:lstStyle/>
          <a:p>
            <a:pPr eaLnBrk="0" hangingPunct="0">
              <a:spcBef>
                <a:spcPct val="50000"/>
              </a:spcBef>
            </a:pPr>
            <a:r>
              <a:rPr lang="en-CA" sz="1200" b="1" dirty="0">
                <a:latin typeface="Arial" panose="020B0604020202020204" pitchFamily="34" charset="0"/>
                <a:cs typeface="Arial" panose="020B0604020202020204" pitchFamily="34" charset="0"/>
              </a:rPr>
              <a:t>14.5H x 20W</a:t>
            </a:r>
            <a:endParaRPr lang="en-US" sz="1200" b="1" dirty="0">
              <a:latin typeface="Arial" panose="020B0604020202020204" pitchFamily="34" charset="0"/>
              <a:cs typeface="Arial" panose="020B0604020202020204" pitchFamily="34" charset="0"/>
            </a:endParaRPr>
          </a:p>
        </p:txBody>
      </p:sp>
      <p:sp>
        <p:nvSpPr>
          <p:cNvPr id="5" name="Text Box 5"/>
          <p:cNvSpPr txBox="1">
            <a:spLocks noChangeArrowheads="1"/>
          </p:cNvSpPr>
          <p:nvPr/>
        </p:nvSpPr>
        <p:spPr bwMode="auto">
          <a:xfrm>
            <a:off x="77244" y="2438400"/>
            <a:ext cx="1013419" cy="369332"/>
          </a:xfrm>
          <a:prstGeom prst="rect">
            <a:avLst/>
          </a:prstGeom>
          <a:noFill/>
          <a:ln w="9525">
            <a:noFill/>
            <a:miter lim="800000"/>
            <a:headEnd/>
            <a:tailEnd/>
          </a:ln>
        </p:spPr>
        <p:txBody>
          <a:bodyPr wrap="none">
            <a:spAutoFit/>
          </a:bodyPr>
          <a:lstStyle/>
          <a:p>
            <a:pPr eaLnBrk="0" hangingPunct="0">
              <a:spcBef>
                <a:spcPct val="50000"/>
              </a:spcBef>
            </a:pPr>
            <a:r>
              <a:rPr lang="en-CA" b="1" dirty="0">
                <a:solidFill>
                  <a:srgbClr val="CC00CC"/>
                </a:solidFill>
              </a:rPr>
              <a:t>570 dam</a:t>
            </a:r>
            <a:endParaRPr lang="en-US" b="1" dirty="0">
              <a:solidFill>
                <a:srgbClr val="CC00CC"/>
              </a:solidFill>
            </a:endParaRPr>
          </a:p>
        </p:txBody>
      </p:sp>
      <p:sp>
        <p:nvSpPr>
          <p:cNvPr id="6" name="Rectangle 3"/>
          <p:cNvSpPr txBox="1">
            <a:spLocks noChangeArrowheads="1"/>
          </p:cNvSpPr>
          <p:nvPr/>
        </p:nvSpPr>
        <p:spPr bwMode="auto">
          <a:xfrm>
            <a:off x="1346478" y="681904"/>
            <a:ext cx="6571622" cy="336118"/>
          </a:xfrm>
          <a:prstGeom prst="rect">
            <a:avLst/>
          </a:prstGeom>
          <a:noFill/>
          <a:ln w="9525">
            <a:noFill/>
            <a:miter lim="800000"/>
            <a:headEnd/>
            <a:tailEnd/>
          </a:ln>
        </p:spPr>
        <p:txBody>
          <a:bodyPr wrap="square" lIns="0" tIns="0" rIns="0" bIns="0">
            <a:spAutoFit/>
          </a:bodyPr>
          <a:lstStyle>
            <a:lvl1pPr marL="342900" indent="-342900" algn="l" rtl="0" eaLnBrk="0" fontAlgn="base" hangingPunct="0">
              <a:spcBef>
                <a:spcPct val="20000"/>
              </a:spcBef>
              <a:spcAft>
                <a:spcPct val="0"/>
              </a:spcAft>
              <a:buClr>
                <a:srgbClr val="D14D02"/>
              </a:buClr>
              <a:buFont typeface="Wingdings" pitchFamily="2" charset="2"/>
              <a:buChar char="§"/>
              <a:defRPr sz="2600">
                <a:solidFill>
                  <a:srgbClr val="333333"/>
                </a:solidFill>
                <a:latin typeface="+mn-lt"/>
                <a:ea typeface="+mn-ea"/>
                <a:cs typeface="+mn-cs"/>
              </a:defRPr>
            </a:lvl1pPr>
            <a:lvl2pPr marL="742950" indent="-285750" algn="l" rtl="0" eaLnBrk="0" fontAlgn="base" hangingPunct="0">
              <a:spcBef>
                <a:spcPct val="20000"/>
              </a:spcBef>
              <a:spcAft>
                <a:spcPct val="0"/>
              </a:spcAft>
              <a:buClr>
                <a:srgbClr val="D14D02"/>
              </a:buClr>
              <a:buFont typeface="Wingdings" pitchFamily="2" charset="2"/>
              <a:buChar char="§"/>
              <a:defRPr sz="2400">
                <a:solidFill>
                  <a:srgbClr val="333333"/>
                </a:solidFill>
                <a:latin typeface="+mn-lt"/>
              </a:defRPr>
            </a:lvl2pPr>
            <a:lvl3pPr marL="1143000" indent="-228600" algn="l" rtl="0" eaLnBrk="0" fontAlgn="base" hangingPunct="0">
              <a:spcBef>
                <a:spcPct val="20000"/>
              </a:spcBef>
              <a:spcAft>
                <a:spcPct val="0"/>
              </a:spcAft>
              <a:buClr>
                <a:srgbClr val="D14D02"/>
              </a:buClr>
              <a:buFont typeface="Wingdings" pitchFamily="2" charset="2"/>
              <a:buChar char="§"/>
              <a:defRPr sz="2400">
                <a:solidFill>
                  <a:srgbClr val="333333"/>
                </a:solidFill>
                <a:latin typeface="+mn-lt"/>
              </a:defRPr>
            </a:lvl3pPr>
            <a:lvl4pPr marL="1600200" indent="-228600" algn="l" rtl="0" eaLnBrk="0" fontAlgn="base" hangingPunct="0">
              <a:spcBef>
                <a:spcPct val="20000"/>
              </a:spcBef>
              <a:spcAft>
                <a:spcPct val="0"/>
              </a:spcAft>
              <a:buClr>
                <a:srgbClr val="D14D02"/>
              </a:buClr>
              <a:buFont typeface="Wingdings" pitchFamily="2" charset="2"/>
              <a:buChar char="§"/>
              <a:defRPr sz="2000">
                <a:solidFill>
                  <a:srgbClr val="333333"/>
                </a:solidFill>
                <a:latin typeface="+mn-lt"/>
              </a:defRPr>
            </a:lvl4pPr>
            <a:lvl5pPr marL="2057400" indent="-228600" algn="l" rtl="0" eaLnBrk="0" fontAlgn="base" hangingPunct="0">
              <a:spcBef>
                <a:spcPct val="20000"/>
              </a:spcBef>
              <a:spcAft>
                <a:spcPct val="0"/>
              </a:spcAft>
              <a:buClr>
                <a:srgbClr val="D14D02"/>
              </a:buClr>
              <a:buFont typeface="Wingdings" pitchFamily="2" charset="2"/>
              <a:buChar char="§"/>
              <a:defRPr sz="2000">
                <a:solidFill>
                  <a:srgbClr val="333333"/>
                </a:solidFill>
                <a:latin typeface="+mn-lt"/>
              </a:defRPr>
            </a:lvl5pPr>
            <a:lvl6pPr marL="2514600" indent="-228600" algn="l" rtl="0" fontAlgn="base">
              <a:spcBef>
                <a:spcPct val="20000"/>
              </a:spcBef>
              <a:spcAft>
                <a:spcPct val="0"/>
              </a:spcAft>
              <a:buClr>
                <a:srgbClr val="D14D02"/>
              </a:buClr>
              <a:buFont typeface="Wingdings" pitchFamily="2" charset="2"/>
              <a:buChar char="§"/>
              <a:defRPr sz="2000">
                <a:solidFill>
                  <a:srgbClr val="333333"/>
                </a:solidFill>
                <a:latin typeface="+mn-lt"/>
              </a:defRPr>
            </a:lvl6pPr>
            <a:lvl7pPr marL="2971800" indent="-228600" algn="l" rtl="0" fontAlgn="base">
              <a:spcBef>
                <a:spcPct val="20000"/>
              </a:spcBef>
              <a:spcAft>
                <a:spcPct val="0"/>
              </a:spcAft>
              <a:buClr>
                <a:srgbClr val="D14D02"/>
              </a:buClr>
              <a:buFont typeface="Wingdings" pitchFamily="2" charset="2"/>
              <a:buChar char="§"/>
              <a:defRPr sz="2000">
                <a:solidFill>
                  <a:srgbClr val="333333"/>
                </a:solidFill>
                <a:latin typeface="+mn-lt"/>
              </a:defRPr>
            </a:lvl7pPr>
            <a:lvl8pPr marL="3429000" indent="-228600" algn="l" rtl="0" fontAlgn="base">
              <a:spcBef>
                <a:spcPct val="20000"/>
              </a:spcBef>
              <a:spcAft>
                <a:spcPct val="0"/>
              </a:spcAft>
              <a:buClr>
                <a:srgbClr val="D14D02"/>
              </a:buClr>
              <a:buFont typeface="Wingdings" pitchFamily="2" charset="2"/>
              <a:buChar char="§"/>
              <a:defRPr sz="2000">
                <a:solidFill>
                  <a:srgbClr val="333333"/>
                </a:solidFill>
                <a:latin typeface="+mn-lt"/>
              </a:defRPr>
            </a:lvl8pPr>
            <a:lvl9pPr marL="3886200" indent="-228600" algn="l" rtl="0" fontAlgn="base">
              <a:spcBef>
                <a:spcPct val="20000"/>
              </a:spcBef>
              <a:spcAft>
                <a:spcPct val="0"/>
              </a:spcAft>
              <a:buClr>
                <a:srgbClr val="D14D02"/>
              </a:buClr>
              <a:buFont typeface="Wingdings" pitchFamily="2" charset="2"/>
              <a:buChar char="§"/>
              <a:defRPr sz="2000">
                <a:solidFill>
                  <a:srgbClr val="333333"/>
                </a:solidFill>
                <a:latin typeface="+mn-lt"/>
              </a:defRPr>
            </a:lvl9pPr>
          </a:lstStyle>
          <a:p>
            <a:pPr marL="0" indent="0" algn="ctr" defTabSz="361950" eaLnBrk="1" hangingPunct="1">
              <a:lnSpc>
                <a:spcPct val="80000"/>
              </a:lnSpc>
              <a:buNone/>
              <a:defRPr/>
            </a:pPr>
            <a:r>
              <a:rPr lang="en-US" sz="1200" b="0" i="1" kern="0" dirty="0">
                <a:hlinkClick r:id="rId4"/>
              </a:rPr>
              <a:t>http://weather.gc.ca/ensemble/index_e.html#spagat</a:t>
            </a:r>
            <a:endParaRPr lang="en-US" sz="1200" b="0" i="1" kern="0" dirty="0"/>
          </a:p>
          <a:p>
            <a:pPr marL="0" indent="0" algn="ctr" defTabSz="361950" eaLnBrk="1" hangingPunct="1">
              <a:lnSpc>
                <a:spcPct val="80000"/>
              </a:lnSpc>
              <a:buNone/>
              <a:defRPr/>
            </a:pPr>
            <a:r>
              <a:rPr lang="en-US" sz="1200" kern="0" dirty="0">
                <a:solidFill>
                  <a:srgbClr val="0000FF"/>
                </a:solidFill>
              </a:rPr>
              <a:t>Local repository: </a:t>
            </a:r>
            <a:r>
              <a:rPr lang="en-CA" sz="1200" i="1" dirty="0">
                <a:solidFill>
                  <a:srgbClr val="0000FF"/>
                </a:solidFill>
              </a:rPr>
              <a:t>W:\EDM\Fire\CIFFC\WeatherBriefings\Gen_Image_Repo\cef5581.png {5701.png}</a:t>
            </a:r>
            <a:endParaRPr lang="en-US" sz="1200" b="0" i="1" kern="0" dirty="0">
              <a:solidFill>
                <a:srgbClr val="0000FF"/>
              </a:solidFill>
            </a:endParaRPr>
          </a:p>
        </p:txBody>
      </p:sp>
      <p:sp>
        <p:nvSpPr>
          <p:cNvPr id="7" name="TextBox 6"/>
          <p:cNvSpPr txBox="1"/>
          <p:nvPr/>
        </p:nvSpPr>
        <p:spPr>
          <a:xfrm>
            <a:off x="6903418" y="1831740"/>
            <a:ext cx="498855" cy="523220"/>
          </a:xfrm>
          <a:prstGeom prst="rect">
            <a:avLst/>
          </a:prstGeom>
          <a:noFill/>
        </p:spPr>
        <p:txBody>
          <a:bodyPr wrap="none" rtlCol="0">
            <a:spAutoFit/>
          </a:bodyPr>
          <a:lstStyle/>
          <a:p>
            <a:r>
              <a:rPr lang="en-CA" sz="2800" dirty="0">
                <a:solidFill>
                  <a:srgbClr val="C00000"/>
                </a:solidFill>
                <a:latin typeface="Rockwell Extra Bold" panose="02060903040505020403" pitchFamily="18" charset="0"/>
              </a:rPr>
              <a:t>H</a:t>
            </a:r>
          </a:p>
        </p:txBody>
      </p:sp>
      <p:sp>
        <p:nvSpPr>
          <p:cNvPr id="11" name="TextBox 10"/>
          <p:cNvSpPr txBox="1"/>
          <p:nvPr/>
        </p:nvSpPr>
        <p:spPr>
          <a:xfrm>
            <a:off x="5204771" y="2648958"/>
            <a:ext cx="434734" cy="523220"/>
          </a:xfrm>
          <a:prstGeom prst="rect">
            <a:avLst/>
          </a:prstGeom>
          <a:noFill/>
        </p:spPr>
        <p:txBody>
          <a:bodyPr wrap="none" rtlCol="0">
            <a:spAutoFit/>
          </a:bodyPr>
          <a:lstStyle/>
          <a:p>
            <a:r>
              <a:rPr lang="en-CA" sz="2800" dirty="0">
                <a:solidFill>
                  <a:srgbClr val="0000FF"/>
                </a:solidFill>
                <a:latin typeface="Rockwell Extra Bold" panose="02060903040505020403" pitchFamily="18" charset="0"/>
              </a:rPr>
              <a:t>L</a:t>
            </a:r>
          </a:p>
        </p:txBody>
      </p:sp>
      <p:sp>
        <p:nvSpPr>
          <p:cNvPr id="12" name="TextBox 11"/>
          <p:cNvSpPr txBox="1"/>
          <p:nvPr/>
        </p:nvSpPr>
        <p:spPr>
          <a:xfrm>
            <a:off x="6059874" y="894090"/>
            <a:ext cx="434734" cy="523220"/>
          </a:xfrm>
          <a:prstGeom prst="rect">
            <a:avLst/>
          </a:prstGeom>
          <a:noFill/>
        </p:spPr>
        <p:txBody>
          <a:bodyPr wrap="none" rtlCol="0">
            <a:spAutoFit/>
          </a:bodyPr>
          <a:lstStyle/>
          <a:p>
            <a:r>
              <a:rPr lang="en-CA" sz="2800" dirty="0">
                <a:solidFill>
                  <a:srgbClr val="0000FF"/>
                </a:solidFill>
                <a:latin typeface="Rockwell Extra Bold" panose="02060903040505020403" pitchFamily="18" charset="0"/>
              </a:rPr>
              <a:t>L</a:t>
            </a:r>
          </a:p>
        </p:txBody>
      </p:sp>
      <p:sp>
        <p:nvSpPr>
          <p:cNvPr id="13" name="TextBox 12"/>
          <p:cNvSpPr txBox="1"/>
          <p:nvPr/>
        </p:nvSpPr>
        <p:spPr>
          <a:xfrm>
            <a:off x="1685113" y="2819820"/>
            <a:ext cx="434734" cy="523220"/>
          </a:xfrm>
          <a:prstGeom prst="rect">
            <a:avLst/>
          </a:prstGeom>
          <a:noFill/>
        </p:spPr>
        <p:txBody>
          <a:bodyPr wrap="none" rtlCol="0">
            <a:spAutoFit/>
          </a:bodyPr>
          <a:lstStyle/>
          <a:p>
            <a:r>
              <a:rPr lang="en-CA" sz="2800" dirty="0">
                <a:solidFill>
                  <a:srgbClr val="0000FF"/>
                </a:solidFill>
                <a:latin typeface="Rockwell Extra Bold" panose="02060903040505020403" pitchFamily="18" charset="0"/>
              </a:rPr>
              <a:t>L</a:t>
            </a:r>
          </a:p>
        </p:txBody>
      </p:sp>
      <p:sp>
        <p:nvSpPr>
          <p:cNvPr id="14" name="TextBox 13"/>
          <p:cNvSpPr txBox="1"/>
          <p:nvPr/>
        </p:nvSpPr>
        <p:spPr>
          <a:xfrm>
            <a:off x="3287594" y="2888360"/>
            <a:ext cx="498855" cy="523220"/>
          </a:xfrm>
          <a:prstGeom prst="rect">
            <a:avLst/>
          </a:prstGeom>
          <a:noFill/>
        </p:spPr>
        <p:txBody>
          <a:bodyPr wrap="none" rtlCol="0">
            <a:spAutoFit/>
          </a:bodyPr>
          <a:lstStyle/>
          <a:p>
            <a:r>
              <a:rPr lang="en-CA" sz="2800" dirty="0">
                <a:solidFill>
                  <a:srgbClr val="C00000"/>
                </a:solidFill>
                <a:latin typeface="Rockwell Extra Bold" panose="02060903040505020403" pitchFamily="18" charset="0"/>
              </a:rPr>
              <a:t>H</a:t>
            </a:r>
          </a:p>
        </p:txBody>
      </p:sp>
    </p:spTree>
    <p:extLst>
      <p:ext uri="{BB962C8B-B14F-4D97-AF65-F5344CB8AC3E}">
        <p14:creationId xmlns:p14="http://schemas.microsoft.com/office/powerpoint/2010/main" val="26984529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7164000" y="6428602"/>
            <a:ext cx="228600" cy="2772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pic>
        <p:nvPicPr>
          <p:cNvPr id="3" name="Picture 2">
            <a:extLst>
              <a:ext uri="{FF2B5EF4-FFF2-40B4-BE49-F238E27FC236}">
                <a16:creationId xmlns:a16="http://schemas.microsoft.com/office/drawing/2014/main" id="{299C82A7-F12C-C99D-1D83-6CAD2D9E7AFC}"/>
              </a:ext>
            </a:extLst>
          </p:cNvPr>
          <p:cNvPicPr>
            <a:picLocks noChangeAspect="1"/>
          </p:cNvPicPr>
          <p:nvPr/>
        </p:nvPicPr>
        <p:blipFill>
          <a:blip r:embed="rId3"/>
          <a:stretch>
            <a:fillRect/>
          </a:stretch>
        </p:blipFill>
        <p:spPr>
          <a:xfrm>
            <a:off x="4602915" y="1468214"/>
            <a:ext cx="4585263" cy="3960000"/>
          </a:xfrm>
          <a:prstGeom prst="rect">
            <a:avLst/>
          </a:prstGeom>
        </p:spPr>
      </p:pic>
      <p:pic>
        <p:nvPicPr>
          <p:cNvPr id="2" name="Picture 1">
            <a:extLst>
              <a:ext uri="{FF2B5EF4-FFF2-40B4-BE49-F238E27FC236}">
                <a16:creationId xmlns:a16="http://schemas.microsoft.com/office/drawing/2014/main" id="{7DABF2AA-8BFC-F53E-7277-8F166BA755FB}"/>
              </a:ext>
            </a:extLst>
          </p:cNvPr>
          <p:cNvPicPr>
            <a:picLocks noChangeAspect="1"/>
          </p:cNvPicPr>
          <p:nvPr/>
        </p:nvPicPr>
        <p:blipFill>
          <a:blip r:embed="rId4"/>
          <a:stretch>
            <a:fillRect/>
          </a:stretch>
        </p:blipFill>
        <p:spPr>
          <a:xfrm>
            <a:off x="87784" y="1468214"/>
            <a:ext cx="4585263" cy="3960000"/>
          </a:xfrm>
          <a:prstGeom prst="rect">
            <a:avLst/>
          </a:prstGeom>
        </p:spPr>
      </p:pic>
      <p:sp>
        <p:nvSpPr>
          <p:cNvPr id="8" name="Rectangle 7"/>
          <p:cNvSpPr/>
          <p:nvPr/>
        </p:nvSpPr>
        <p:spPr bwMode="auto">
          <a:xfrm>
            <a:off x="7092000" y="6352402"/>
            <a:ext cx="228600" cy="277200"/>
          </a:xfrm>
          <a:prstGeom prst="rect">
            <a:avLst/>
          </a:prstGeom>
          <a:solidFill>
            <a:srgbClr val="00B050"/>
          </a:solidFill>
          <a:ln w="254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5" name="Rectangle 2"/>
          <p:cNvSpPr>
            <a:spLocks noChangeArrowheads="1"/>
          </p:cNvSpPr>
          <p:nvPr/>
        </p:nvSpPr>
        <p:spPr bwMode="auto">
          <a:xfrm>
            <a:off x="1562100" y="331766"/>
            <a:ext cx="6019800" cy="584775"/>
          </a:xfrm>
          <a:prstGeom prst="rect">
            <a:avLst/>
          </a:prstGeom>
          <a:noFill/>
          <a:ln w="9525">
            <a:noFill/>
            <a:miter lim="800000"/>
            <a:headEnd/>
            <a:tailEnd/>
          </a:ln>
        </p:spPr>
        <p:txBody>
          <a:bodyPr lIns="0" tIns="0" rIns="0" bIns="0" anchor="ctr">
            <a:spAutoFit/>
          </a:bodyPr>
          <a:lstStyle/>
          <a:p>
            <a:pPr algn="ctr"/>
            <a:r>
              <a:rPr lang="en-CA" sz="2800" b="1" dirty="0">
                <a:solidFill>
                  <a:srgbClr val="C00000"/>
                </a:solidFill>
                <a:latin typeface="Myriad Pro"/>
              </a:rPr>
              <a:t>CWFIS -- BUI</a:t>
            </a:r>
          </a:p>
          <a:p>
            <a:pPr algn="ctr"/>
            <a:endParaRPr lang="en-US" sz="1000" b="1" dirty="0">
              <a:solidFill>
                <a:srgbClr val="C00000"/>
              </a:solidFill>
              <a:latin typeface="Myriad Pro"/>
            </a:endParaRPr>
          </a:p>
        </p:txBody>
      </p:sp>
      <p:sp>
        <p:nvSpPr>
          <p:cNvPr id="14" name="Text Box 5">
            <a:extLst>
              <a:ext uri="{FF2B5EF4-FFF2-40B4-BE49-F238E27FC236}">
                <a16:creationId xmlns:a16="http://schemas.microsoft.com/office/drawing/2014/main" id="{C89BD7B3-EFA0-5A93-D6A1-F98E3D535628}"/>
              </a:ext>
            </a:extLst>
          </p:cNvPr>
          <p:cNvSpPr txBox="1">
            <a:spLocks noChangeArrowheads="1"/>
          </p:cNvSpPr>
          <p:nvPr/>
        </p:nvSpPr>
        <p:spPr bwMode="auto">
          <a:xfrm>
            <a:off x="4282683" y="6405717"/>
            <a:ext cx="1157240" cy="276999"/>
          </a:xfrm>
          <a:prstGeom prst="rect">
            <a:avLst/>
          </a:prstGeom>
          <a:noFill/>
          <a:ln w="9525">
            <a:noFill/>
            <a:miter lim="800000"/>
            <a:headEnd/>
            <a:tailEnd/>
          </a:ln>
        </p:spPr>
        <p:txBody>
          <a:bodyPr wrap="none">
            <a:spAutoFit/>
          </a:bodyPr>
          <a:lstStyle/>
          <a:p>
            <a:pPr eaLnBrk="0" hangingPunct="0">
              <a:spcBef>
                <a:spcPct val="50000"/>
              </a:spcBef>
            </a:pPr>
            <a:r>
              <a:rPr lang="en-CA" sz="1200" b="1" dirty="0">
                <a:latin typeface="Arial" panose="020B0604020202020204" pitchFamily="34" charset="0"/>
                <a:cs typeface="Arial" panose="020B0604020202020204" pitchFamily="34" charset="0"/>
              </a:rPr>
              <a:t>11H x 12.75W</a:t>
            </a:r>
            <a:endParaRPr lang="en-US" sz="1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8781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bwMode="auto">
          <a:xfrm>
            <a:off x="7164000" y="6428602"/>
            <a:ext cx="228600" cy="2772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11" name="Rectangle 10"/>
          <p:cNvSpPr/>
          <p:nvPr/>
        </p:nvSpPr>
        <p:spPr bwMode="auto">
          <a:xfrm>
            <a:off x="7092000" y="6352402"/>
            <a:ext cx="228600" cy="277200"/>
          </a:xfrm>
          <a:prstGeom prst="rect">
            <a:avLst/>
          </a:prstGeom>
          <a:solidFill>
            <a:srgbClr val="00B050"/>
          </a:solidFill>
          <a:ln w="254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pic>
        <p:nvPicPr>
          <p:cNvPr id="16" name="Picture 2">
            <a:extLst>
              <a:ext uri="{FF2B5EF4-FFF2-40B4-BE49-F238E27FC236}">
                <a16:creationId xmlns:a16="http://schemas.microsoft.com/office/drawing/2014/main" id="{273918AB-86CF-86A5-AD4D-B6974703925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533" t="30111" r="16686" b="8280"/>
          <a:stretch>
            <a:fillRect/>
          </a:stretch>
        </p:blipFill>
        <p:spPr bwMode="auto">
          <a:xfrm>
            <a:off x="211752" y="805719"/>
            <a:ext cx="8740716" cy="5580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txBox="1">
            <a:spLocks noChangeArrowheads="1"/>
          </p:cNvSpPr>
          <p:nvPr/>
        </p:nvSpPr>
        <p:spPr bwMode="auto">
          <a:xfrm>
            <a:off x="1534510" y="255020"/>
            <a:ext cx="6019800" cy="572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342891" rtl="0" eaLnBrk="0" fontAlgn="base" hangingPunct="0">
              <a:spcBef>
                <a:spcPct val="0"/>
              </a:spcBef>
              <a:spcAft>
                <a:spcPct val="0"/>
              </a:spcAft>
              <a:defRPr sz="2700" b="1" kern="1200">
                <a:solidFill>
                  <a:srgbClr val="306120"/>
                </a:solidFill>
                <a:latin typeface="Myriad Pro"/>
                <a:ea typeface="Myriad Pro"/>
                <a:cs typeface="Myriad Pro"/>
              </a:defRPr>
            </a:lvl1pPr>
            <a:lvl2pPr algn="l" defTabSz="342891" rtl="0" eaLnBrk="0" fontAlgn="base" hangingPunct="0">
              <a:spcBef>
                <a:spcPct val="0"/>
              </a:spcBef>
              <a:spcAft>
                <a:spcPct val="0"/>
              </a:spcAft>
              <a:defRPr sz="2700" b="1">
                <a:solidFill>
                  <a:srgbClr val="306120"/>
                </a:solidFill>
                <a:latin typeface="Myriad Pro"/>
                <a:ea typeface="Myriad Pro"/>
                <a:cs typeface="Myriad Pro"/>
              </a:defRPr>
            </a:lvl2pPr>
            <a:lvl3pPr algn="l" defTabSz="342891" rtl="0" eaLnBrk="0" fontAlgn="base" hangingPunct="0">
              <a:spcBef>
                <a:spcPct val="0"/>
              </a:spcBef>
              <a:spcAft>
                <a:spcPct val="0"/>
              </a:spcAft>
              <a:defRPr sz="2700" b="1">
                <a:solidFill>
                  <a:srgbClr val="306120"/>
                </a:solidFill>
                <a:latin typeface="Myriad Pro"/>
                <a:ea typeface="Myriad Pro"/>
                <a:cs typeface="Myriad Pro"/>
              </a:defRPr>
            </a:lvl3pPr>
            <a:lvl4pPr algn="l" defTabSz="342891" rtl="0" eaLnBrk="0" fontAlgn="base" hangingPunct="0">
              <a:spcBef>
                <a:spcPct val="0"/>
              </a:spcBef>
              <a:spcAft>
                <a:spcPct val="0"/>
              </a:spcAft>
              <a:defRPr sz="2700" b="1">
                <a:solidFill>
                  <a:srgbClr val="306120"/>
                </a:solidFill>
                <a:latin typeface="Myriad Pro"/>
                <a:ea typeface="Myriad Pro"/>
                <a:cs typeface="Myriad Pro"/>
              </a:defRPr>
            </a:lvl4pPr>
            <a:lvl5pPr algn="l" defTabSz="342891" rtl="0" eaLnBrk="0" fontAlgn="base" hangingPunct="0">
              <a:spcBef>
                <a:spcPct val="0"/>
              </a:spcBef>
              <a:spcAft>
                <a:spcPct val="0"/>
              </a:spcAft>
              <a:defRPr sz="2700" b="1">
                <a:solidFill>
                  <a:srgbClr val="306120"/>
                </a:solidFill>
                <a:latin typeface="Myriad Pro"/>
                <a:ea typeface="Myriad Pro"/>
                <a:cs typeface="Myriad Pro"/>
              </a:defRPr>
            </a:lvl5pPr>
            <a:lvl6pPr marL="342891" algn="l" defTabSz="342891" rtl="0" fontAlgn="base">
              <a:spcBef>
                <a:spcPct val="0"/>
              </a:spcBef>
              <a:spcAft>
                <a:spcPct val="0"/>
              </a:spcAft>
              <a:defRPr sz="2700" b="1">
                <a:solidFill>
                  <a:srgbClr val="306120"/>
                </a:solidFill>
                <a:latin typeface="Myriad Pro"/>
                <a:ea typeface="Myriad Pro"/>
                <a:cs typeface="Myriad Pro"/>
              </a:defRPr>
            </a:lvl6pPr>
            <a:lvl7pPr marL="685783" algn="l" defTabSz="342891" rtl="0" fontAlgn="base">
              <a:spcBef>
                <a:spcPct val="0"/>
              </a:spcBef>
              <a:spcAft>
                <a:spcPct val="0"/>
              </a:spcAft>
              <a:defRPr sz="2700" b="1">
                <a:solidFill>
                  <a:srgbClr val="306120"/>
                </a:solidFill>
                <a:latin typeface="Myriad Pro"/>
                <a:ea typeface="Myriad Pro"/>
                <a:cs typeface="Myriad Pro"/>
              </a:defRPr>
            </a:lvl7pPr>
            <a:lvl8pPr marL="1028674" algn="l" defTabSz="342891" rtl="0" fontAlgn="base">
              <a:spcBef>
                <a:spcPct val="0"/>
              </a:spcBef>
              <a:spcAft>
                <a:spcPct val="0"/>
              </a:spcAft>
              <a:defRPr sz="2700" b="1">
                <a:solidFill>
                  <a:srgbClr val="306120"/>
                </a:solidFill>
                <a:latin typeface="Myriad Pro"/>
                <a:ea typeface="Myriad Pro"/>
                <a:cs typeface="Myriad Pro"/>
              </a:defRPr>
            </a:lvl8pPr>
            <a:lvl9pPr marL="1371566" algn="l" defTabSz="342891" rtl="0" fontAlgn="base">
              <a:spcBef>
                <a:spcPct val="0"/>
              </a:spcBef>
              <a:spcAft>
                <a:spcPct val="0"/>
              </a:spcAft>
              <a:defRPr sz="2700" b="1">
                <a:solidFill>
                  <a:srgbClr val="306120"/>
                </a:solidFill>
                <a:latin typeface="Myriad Pro"/>
                <a:ea typeface="Myriad Pro"/>
                <a:cs typeface="Myriad Pro"/>
              </a:defRPr>
            </a:lvl9pPr>
          </a:lstStyle>
          <a:p>
            <a:pPr algn="ctr" eaLnBrk="1" hangingPunct="1"/>
            <a:r>
              <a:rPr lang="en-CA" sz="2800" dirty="0">
                <a:solidFill>
                  <a:srgbClr val="C00000"/>
                </a:solidFill>
              </a:rPr>
              <a:t>Graphic Summary – Week 1</a:t>
            </a:r>
          </a:p>
        </p:txBody>
      </p:sp>
      <p:pic>
        <p:nvPicPr>
          <p:cNvPr id="4" name="Picture 4"/>
          <p:cNvPicPr>
            <a:picLocks noChangeAspect="1" noChangeArrowheads="1"/>
          </p:cNvPicPr>
          <p:nvPr/>
        </p:nvPicPr>
        <p:blipFill>
          <a:blip r:embed="rId4"/>
          <a:srcRect/>
          <a:stretch>
            <a:fillRect/>
          </a:stretch>
        </p:blipFill>
        <p:spPr bwMode="auto">
          <a:xfrm>
            <a:off x="-457200" y="-457200"/>
            <a:ext cx="1587" cy="1587"/>
          </a:xfrm>
          <a:prstGeom prst="rect">
            <a:avLst/>
          </a:prstGeom>
          <a:noFill/>
          <a:ln w="9525">
            <a:noFill/>
            <a:miter lim="800000"/>
            <a:headEnd/>
            <a:tailEnd/>
          </a:ln>
        </p:spPr>
      </p:pic>
      <p:sp>
        <p:nvSpPr>
          <p:cNvPr id="5" name="Text Box 5"/>
          <p:cNvSpPr txBox="1">
            <a:spLocks noChangeArrowheads="1"/>
          </p:cNvSpPr>
          <p:nvPr/>
        </p:nvSpPr>
        <p:spPr bwMode="auto">
          <a:xfrm>
            <a:off x="4320986" y="6400800"/>
            <a:ext cx="1208985" cy="276999"/>
          </a:xfrm>
          <a:prstGeom prst="rect">
            <a:avLst/>
          </a:prstGeom>
          <a:noFill/>
          <a:ln w="9525">
            <a:noFill/>
            <a:miter lim="800000"/>
            <a:headEnd/>
            <a:tailEnd/>
          </a:ln>
        </p:spPr>
        <p:txBody>
          <a:bodyPr wrap="none">
            <a:spAutoFit/>
          </a:bodyPr>
          <a:lstStyle/>
          <a:p>
            <a:pPr eaLnBrk="0" hangingPunct="0">
              <a:spcBef>
                <a:spcPct val="50000"/>
              </a:spcBef>
            </a:pPr>
            <a:r>
              <a:rPr lang="en-CA" sz="1200" b="1" dirty="0">
                <a:latin typeface="Arial" panose="020B0604020202020204" pitchFamily="34" charset="0"/>
                <a:cs typeface="Arial" panose="020B0604020202020204" pitchFamily="34" charset="0"/>
              </a:rPr>
              <a:t>15.5H x 20.0W</a:t>
            </a:r>
            <a:endParaRPr lang="en-US" sz="1200" b="1" dirty="0">
              <a:latin typeface="Arial" panose="020B0604020202020204" pitchFamily="34" charset="0"/>
              <a:cs typeface="Arial" panose="020B0604020202020204" pitchFamily="34" charset="0"/>
            </a:endParaRPr>
          </a:p>
        </p:txBody>
      </p:sp>
      <p:sp>
        <p:nvSpPr>
          <p:cNvPr id="21" name="Lightning Bolt 20"/>
          <p:cNvSpPr/>
          <p:nvPr/>
        </p:nvSpPr>
        <p:spPr bwMode="auto">
          <a:xfrm>
            <a:off x="1510668" y="1541436"/>
            <a:ext cx="228600" cy="228600"/>
          </a:xfrm>
          <a:prstGeom prst="lightningBol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CA" sz="1200" b="1" i="0" u="none" strike="noStrike" cap="none" normalizeH="0" baseline="0">
              <a:ln>
                <a:noFill/>
              </a:ln>
              <a:solidFill>
                <a:schemeClr val="tx1"/>
              </a:solidFill>
              <a:effectLst/>
              <a:latin typeface="Arial" charset="0"/>
            </a:endParaRPr>
          </a:p>
        </p:txBody>
      </p:sp>
      <p:sp>
        <p:nvSpPr>
          <p:cNvPr id="18" name="Rectangle 2"/>
          <p:cNvSpPr txBox="1">
            <a:spLocks noChangeArrowheads="1"/>
          </p:cNvSpPr>
          <p:nvPr/>
        </p:nvSpPr>
        <p:spPr bwMode="auto">
          <a:xfrm>
            <a:off x="2721429" y="814224"/>
            <a:ext cx="4140000" cy="514253"/>
          </a:xfrm>
          <a:prstGeom prst="rect">
            <a:avLst/>
          </a:prstGeom>
          <a:solidFill>
            <a:schemeClr val="bg1">
              <a:lumMod val="85000"/>
              <a:alpha val="75000"/>
            </a:schemeClr>
          </a:solidFill>
          <a:ln>
            <a:noFill/>
          </a:ln>
        </p:spPr>
        <p:txBody>
          <a:bodyPr vert="horz" wrap="square" lIns="91440" tIns="45720" rIns="91440" bIns="45720" numCol="1" anchor="ctr" anchorCtr="0" compatLnSpc="1">
            <a:prstTxWarp prst="textNoShape">
              <a:avLst/>
            </a:prstTxWarp>
          </a:bodyPr>
          <a:lstStyle>
            <a:lvl1pPr algn="l" defTabSz="342891" rtl="0" eaLnBrk="0" fontAlgn="base" hangingPunct="0">
              <a:spcBef>
                <a:spcPct val="0"/>
              </a:spcBef>
              <a:spcAft>
                <a:spcPct val="0"/>
              </a:spcAft>
              <a:defRPr sz="2700" b="1" kern="1200">
                <a:solidFill>
                  <a:srgbClr val="306120"/>
                </a:solidFill>
                <a:latin typeface="Myriad Pro"/>
                <a:ea typeface="Myriad Pro"/>
                <a:cs typeface="Myriad Pro"/>
              </a:defRPr>
            </a:lvl1pPr>
            <a:lvl2pPr algn="l" defTabSz="342891" rtl="0" eaLnBrk="0" fontAlgn="base" hangingPunct="0">
              <a:spcBef>
                <a:spcPct val="0"/>
              </a:spcBef>
              <a:spcAft>
                <a:spcPct val="0"/>
              </a:spcAft>
              <a:defRPr sz="2700" b="1">
                <a:solidFill>
                  <a:srgbClr val="306120"/>
                </a:solidFill>
                <a:latin typeface="Myriad Pro"/>
                <a:ea typeface="Myriad Pro"/>
                <a:cs typeface="Myriad Pro"/>
              </a:defRPr>
            </a:lvl2pPr>
            <a:lvl3pPr algn="l" defTabSz="342891" rtl="0" eaLnBrk="0" fontAlgn="base" hangingPunct="0">
              <a:spcBef>
                <a:spcPct val="0"/>
              </a:spcBef>
              <a:spcAft>
                <a:spcPct val="0"/>
              </a:spcAft>
              <a:defRPr sz="2700" b="1">
                <a:solidFill>
                  <a:srgbClr val="306120"/>
                </a:solidFill>
                <a:latin typeface="Myriad Pro"/>
                <a:ea typeface="Myriad Pro"/>
                <a:cs typeface="Myriad Pro"/>
              </a:defRPr>
            </a:lvl3pPr>
            <a:lvl4pPr algn="l" defTabSz="342891" rtl="0" eaLnBrk="0" fontAlgn="base" hangingPunct="0">
              <a:spcBef>
                <a:spcPct val="0"/>
              </a:spcBef>
              <a:spcAft>
                <a:spcPct val="0"/>
              </a:spcAft>
              <a:defRPr sz="2700" b="1">
                <a:solidFill>
                  <a:srgbClr val="306120"/>
                </a:solidFill>
                <a:latin typeface="Myriad Pro"/>
                <a:ea typeface="Myriad Pro"/>
                <a:cs typeface="Myriad Pro"/>
              </a:defRPr>
            </a:lvl4pPr>
            <a:lvl5pPr algn="l" defTabSz="342891" rtl="0" eaLnBrk="0" fontAlgn="base" hangingPunct="0">
              <a:spcBef>
                <a:spcPct val="0"/>
              </a:spcBef>
              <a:spcAft>
                <a:spcPct val="0"/>
              </a:spcAft>
              <a:defRPr sz="2700" b="1">
                <a:solidFill>
                  <a:srgbClr val="306120"/>
                </a:solidFill>
                <a:latin typeface="Myriad Pro"/>
                <a:ea typeface="Myriad Pro"/>
                <a:cs typeface="Myriad Pro"/>
              </a:defRPr>
            </a:lvl5pPr>
            <a:lvl6pPr marL="342891" algn="l" defTabSz="342891" rtl="0" fontAlgn="base">
              <a:spcBef>
                <a:spcPct val="0"/>
              </a:spcBef>
              <a:spcAft>
                <a:spcPct val="0"/>
              </a:spcAft>
              <a:defRPr sz="2700" b="1">
                <a:solidFill>
                  <a:srgbClr val="306120"/>
                </a:solidFill>
                <a:latin typeface="Myriad Pro"/>
                <a:ea typeface="Myriad Pro"/>
                <a:cs typeface="Myriad Pro"/>
              </a:defRPr>
            </a:lvl6pPr>
            <a:lvl7pPr marL="685783" algn="l" defTabSz="342891" rtl="0" fontAlgn="base">
              <a:spcBef>
                <a:spcPct val="0"/>
              </a:spcBef>
              <a:spcAft>
                <a:spcPct val="0"/>
              </a:spcAft>
              <a:defRPr sz="2700" b="1">
                <a:solidFill>
                  <a:srgbClr val="306120"/>
                </a:solidFill>
                <a:latin typeface="Myriad Pro"/>
                <a:ea typeface="Myriad Pro"/>
                <a:cs typeface="Myriad Pro"/>
              </a:defRPr>
            </a:lvl7pPr>
            <a:lvl8pPr marL="1028674" algn="l" defTabSz="342891" rtl="0" fontAlgn="base">
              <a:spcBef>
                <a:spcPct val="0"/>
              </a:spcBef>
              <a:spcAft>
                <a:spcPct val="0"/>
              </a:spcAft>
              <a:defRPr sz="2700" b="1">
                <a:solidFill>
                  <a:srgbClr val="306120"/>
                </a:solidFill>
                <a:latin typeface="Myriad Pro"/>
                <a:ea typeface="Myriad Pro"/>
                <a:cs typeface="Myriad Pro"/>
              </a:defRPr>
            </a:lvl8pPr>
            <a:lvl9pPr marL="1371566" algn="l" defTabSz="342891" rtl="0" fontAlgn="base">
              <a:spcBef>
                <a:spcPct val="0"/>
              </a:spcBef>
              <a:spcAft>
                <a:spcPct val="0"/>
              </a:spcAft>
              <a:defRPr sz="2700" b="1">
                <a:solidFill>
                  <a:srgbClr val="306120"/>
                </a:solidFill>
                <a:latin typeface="Myriad Pro"/>
                <a:ea typeface="Myriad Pro"/>
                <a:cs typeface="Myriad Pro"/>
              </a:defRPr>
            </a:lvl9pPr>
          </a:lstStyle>
          <a:p>
            <a:pPr algn="ctr" eaLnBrk="1" hangingPunct="1"/>
            <a:r>
              <a:rPr lang="en-CA" sz="2400" dirty="0">
                <a:solidFill>
                  <a:srgbClr val="FF6600"/>
                </a:solidFill>
              </a:rPr>
              <a:t>Aug 20-26, 2025</a:t>
            </a:r>
            <a:endParaRPr lang="en-US" sz="2400" dirty="0">
              <a:solidFill>
                <a:srgbClr val="FF6600"/>
              </a:solidFill>
            </a:endParaRPr>
          </a:p>
        </p:txBody>
      </p:sp>
      <p:sp>
        <p:nvSpPr>
          <p:cNvPr id="8" name="Lightning Bolt 7">
            <a:extLst>
              <a:ext uri="{FF2B5EF4-FFF2-40B4-BE49-F238E27FC236}">
                <a16:creationId xmlns:a16="http://schemas.microsoft.com/office/drawing/2014/main" id="{16FC5098-0E7D-9706-B821-8A1CF6F1FC6F}"/>
              </a:ext>
            </a:extLst>
          </p:cNvPr>
          <p:cNvSpPr/>
          <p:nvPr/>
        </p:nvSpPr>
        <p:spPr bwMode="auto">
          <a:xfrm>
            <a:off x="3174004" y="4131873"/>
            <a:ext cx="228600" cy="228600"/>
          </a:xfrm>
          <a:prstGeom prst="lightningBol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CA" sz="1200" b="1" i="0" u="none" strike="noStrike" cap="none" normalizeH="0" baseline="0">
              <a:ln>
                <a:noFill/>
              </a:ln>
              <a:solidFill>
                <a:schemeClr val="tx1"/>
              </a:solidFill>
              <a:effectLst/>
              <a:latin typeface="Arial" charset="0"/>
            </a:endParaRPr>
          </a:p>
        </p:txBody>
      </p:sp>
      <p:sp>
        <p:nvSpPr>
          <p:cNvPr id="2" name="TextBox 1">
            <a:extLst>
              <a:ext uri="{FF2B5EF4-FFF2-40B4-BE49-F238E27FC236}">
                <a16:creationId xmlns:a16="http://schemas.microsoft.com/office/drawing/2014/main" id="{2E8EA2C5-50B4-FBF6-B38E-B3DD8B0A728D}"/>
              </a:ext>
            </a:extLst>
          </p:cNvPr>
          <p:cNvSpPr txBox="1"/>
          <p:nvPr/>
        </p:nvSpPr>
        <p:spPr>
          <a:xfrm rot="1454732">
            <a:off x="159808" y="3142962"/>
            <a:ext cx="1595196" cy="646331"/>
          </a:xfrm>
          <a:prstGeom prst="rect">
            <a:avLst/>
          </a:prstGeom>
          <a:solidFill>
            <a:schemeClr val="bg1">
              <a:lumMod val="85000"/>
              <a:alpha val="75000"/>
            </a:schemeClr>
          </a:solidFill>
        </p:spPr>
        <p:txBody>
          <a:bodyPr wrap="square" rtlCol="0">
            <a:spAutoFit/>
          </a:bodyPr>
          <a:lstStyle/>
          <a:p>
            <a:pPr algn="ctr"/>
            <a:r>
              <a:rPr lang="en-CA" b="1" dirty="0">
                <a:solidFill>
                  <a:srgbClr val="0000FF"/>
                </a:solidFill>
              </a:rPr>
              <a:t>Rainy then </a:t>
            </a:r>
            <a:r>
              <a:rPr lang="en-CA" b="1" dirty="0">
                <a:solidFill>
                  <a:srgbClr val="FFFF00"/>
                </a:solidFill>
              </a:rPr>
              <a:t>drying</a:t>
            </a:r>
          </a:p>
        </p:txBody>
      </p:sp>
      <p:sp>
        <p:nvSpPr>
          <p:cNvPr id="13" name="TextBox 12">
            <a:extLst>
              <a:ext uri="{FF2B5EF4-FFF2-40B4-BE49-F238E27FC236}">
                <a16:creationId xmlns:a16="http://schemas.microsoft.com/office/drawing/2014/main" id="{7DA49D57-93BB-E59D-3F81-379173926862}"/>
              </a:ext>
            </a:extLst>
          </p:cNvPr>
          <p:cNvSpPr txBox="1"/>
          <p:nvPr/>
        </p:nvSpPr>
        <p:spPr>
          <a:xfrm rot="1125240">
            <a:off x="788156" y="1617556"/>
            <a:ext cx="2938732" cy="1200329"/>
          </a:xfrm>
          <a:prstGeom prst="rect">
            <a:avLst/>
          </a:prstGeom>
          <a:solidFill>
            <a:schemeClr val="bg1">
              <a:lumMod val="85000"/>
              <a:alpha val="75000"/>
            </a:schemeClr>
          </a:solidFill>
        </p:spPr>
        <p:txBody>
          <a:bodyPr wrap="square" rtlCol="0">
            <a:spAutoFit/>
          </a:bodyPr>
          <a:lstStyle/>
          <a:p>
            <a:pPr algn="ctr"/>
            <a:r>
              <a:rPr lang="en-CA" b="1" dirty="0">
                <a:solidFill>
                  <a:srgbClr val="0000FF"/>
                </a:solidFill>
              </a:rPr>
              <a:t>Occasional showers/thundershowers</a:t>
            </a:r>
          </a:p>
          <a:p>
            <a:pPr algn="ctr"/>
            <a:r>
              <a:rPr lang="en-CA" b="1" dirty="0">
                <a:solidFill>
                  <a:srgbClr val="0000FF"/>
                </a:solidFill>
              </a:rPr>
              <a:t> </a:t>
            </a:r>
          </a:p>
          <a:p>
            <a:pPr algn="ctr"/>
            <a:r>
              <a:rPr lang="en-CA" b="1" dirty="0">
                <a:solidFill>
                  <a:srgbClr val="C00000"/>
                </a:solidFill>
              </a:rPr>
              <a:t>Drier in south</a:t>
            </a:r>
          </a:p>
        </p:txBody>
      </p:sp>
      <p:sp>
        <p:nvSpPr>
          <p:cNvPr id="15" name="Lightning Bolt 14">
            <a:extLst>
              <a:ext uri="{FF2B5EF4-FFF2-40B4-BE49-F238E27FC236}">
                <a16:creationId xmlns:a16="http://schemas.microsoft.com/office/drawing/2014/main" id="{A02BE7CD-FE65-FD65-FA2B-4AD61D79C0E4}"/>
              </a:ext>
            </a:extLst>
          </p:cNvPr>
          <p:cNvSpPr/>
          <p:nvPr/>
        </p:nvSpPr>
        <p:spPr bwMode="auto">
          <a:xfrm>
            <a:off x="5696998" y="5066978"/>
            <a:ext cx="228600" cy="228600"/>
          </a:xfrm>
          <a:prstGeom prst="lightningBol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CA" sz="1200" b="1" i="0" u="none" strike="noStrike" cap="none" normalizeH="0" baseline="0">
              <a:ln>
                <a:noFill/>
              </a:ln>
              <a:solidFill>
                <a:schemeClr val="tx1"/>
              </a:solidFill>
              <a:effectLst/>
              <a:latin typeface="Arial" charset="0"/>
            </a:endParaRPr>
          </a:p>
        </p:txBody>
      </p:sp>
      <p:sp>
        <p:nvSpPr>
          <p:cNvPr id="23" name="TextBox 22">
            <a:extLst>
              <a:ext uri="{FF2B5EF4-FFF2-40B4-BE49-F238E27FC236}">
                <a16:creationId xmlns:a16="http://schemas.microsoft.com/office/drawing/2014/main" id="{220DB35F-EFD9-67BB-3D1B-552712A904F3}"/>
              </a:ext>
            </a:extLst>
          </p:cNvPr>
          <p:cNvSpPr txBox="1"/>
          <p:nvPr/>
        </p:nvSpPr>
        <p:spPr>
          <a:xfrm rot="680927">
            <a:off x="711859" y="4358773"/>
            <a:ext cx="1619903" cy="369332"/>
          </a:xfrm>
          <a:prstGeom prst="rect">
            <a:avLst/>
          </a:prstGeom>
          <a:solidFill>
            <a:schemeClr val="bg1">
              <a:lumMod val="85000"/>
              <a:alpha val="75000"/>
            </a:schemeClr>
          </a:solidFill>
        </p:spPr>
        <p:txBody>
          <a:bodyPr wrap="square" rtlCol="0">
            <a:spAutoFit/>
          </a:bodyPr>
          <a:lstStyle/>
          <a:p>
            <a:pPr algn="ctr"/>
            <a:r>
              <a:rPr lang="en-CA" b="1" dirty="0">
                <a:solidFill>
                  <a:srgbClr val="C00000"/>
                </a:solidFill>
              </a:rPr>
              <a:t>Warm, dry</a:t>
            </a:r>
          </a:p>
        </p:txBody>
      </p:sp>
      <p:sp>
        <p:nvSpPr>
          <p:cNvPr id="24" name="Lightning Bolt 23">
            <a:extLst>
              <a:ext uri="{FF2B5EF4-FFF2-40B4-BE49-F238E27FC236}">
                <a16:creationId xmlns:a16="http://schemas.microsoft.com/office/drawing/2014/main" id="{5D0957BB-C13B-F3A2-D3D7-07BE4AD8E25B}"/>
              </a:ext>
            </a:extLst>
          </p:cNvPr>
          <p:cNvSpPr/>
          <p:nvPr/>
        </p:nvSpPr>
        <p:spPr bwMode="auto">
          <a:xfrm>
            <a:off x="2259604" y="3919440"/>
            <a:ext cx="228600" cy="228600"/>
          </a:xfrm>
          <a:prstGeom prst="lightningBol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CA" sz="1200" b="1" i="0" u="none" strike="noStrike" cap="none" normalizeH="0" baseline="0">
              <a:ln>
                <a:noFill/>
              </a:ln>
              <a:solidFill>
                <a:schemeClr val="tx1"/>
              </a:solidFill>
              <a:effectLst/>
              <a:latin typeface="Arial" charset="0"/>
            </a:endParaRPr>
          </a:p>
        </p:txBody>
      </p:sp>
      <p:sp>
        <p:nvSpPr>
          <p:cNvPr id="31" name="TextBox 30">
            <a:extLst>
              <a:ext uri="{FF2B5EF4-FFF2-40B4-BE49-F238E27FC236}">
                <a16:creationId xmlns:a16="http://schemas.microsoft.com/office/drawing/2014/main" id="{90188223-E687-FABE-BB7B-D0B2AE76CCD1}"/>
              </a:ext>
            </a:extLst>
          </p:cNvPr>
          <p:cNvSpPr txBox="1"/>
          <p:nvPr/>
        </p:nvSpPr>
        <p:spPr>
          <a:xfrm rot="21192353">
            <a:off x="3609643" y="4234932"/>
            <a:ext cx="2744667" cy="369332"/>
          </a:xfrm>
          <a:prstGeom prst="rect">
            <a:avLst/>
          </a:prstGeom>
          <a:solidFill>
            <a:schemeClr val="bg1">
              <a:lumMod val="85000"/>
              <a:alpha val="75000"/>
            </a:schemeClr>
          </a:solidFill>
        </p:spPr>
        <p:txBody>
          <a:bodyPr wrap="square" rtlCol="0">
            <a:spAutoFit/>
          </a:bodyPr>
          <a:lstStyle/>
          <a:p>
            <a:pPr algn="ctr"/>
            <a:r>
              <a:rPr lang="en-CA" b="1" dirty="0">
                <a:solidFill>
                  <a:srgbClr val="0000FF"/>
                </a:solidFill>
              </a:rPr>
              <a:t>Showers / thunderstorms</a:t>
            </a:r>
          </a:p>
        </p:txBody>
      </p:sp>
      <p:sp>
        <p:nvSpPr>
          <p:cNvPr id="6" name="TextBox 5">
            <a:extLst>
              <a:ext uri="{FF2B5EF4-FFF2-40B4-BE49-F238E27FC236}">
                <a16:creationId xmlns:a16="http://schemas.microsoft.com/office/drawing/2014/main" id="{ED20584A-C635-1776-B134-702984CF2165}"/>
              </a:ext>
            </a:extLst>
          </p:cNvPr>
          <p:cNvSpPr txBox="1"/>
          <p:nvPr/>
        </p:nvSpPr>
        <p:spPr>
          <a:xfrm rot="18666588">
            <a:off x="6374240" y="4558033"/>
            <a:ext cx="2946317" cy="1200329"/>
          </a:xfrm>
          <a:prstGeom prst="rect">
            <a:avLst/>
          </a:prstGeom>
          <a:solidFill>
            <a:schemeClr val="bg1">
              <a:lumMod val="85000"/>
              <a:alpha val="75000"/>
            </a:schemeClr>
          </a:solidFill>
        </p:spPr>
        <p:txBody>
          <a:bodyPr wrap="square" rtlCol="0">
            <a:spAutoFit/>
          </a:bodyPr>
          <a:lstStyle/>
          <a:p>
            <a:pPr algn="ctr"/>
            <a:r>
              <a:rPr lang="en-CA" b="1" dirty="0">
                <a:solidFill>
                  <a:srgbClr val="C00000"/>
                </a:solidFill>
              </a:rPr>
              <a:t>Mostly dry </a:t>
            </a:r>
          </a:p>
          <a:p>
            <a:pPr algn="ctr"/>
            <a:r>
              <a:rPr lang="en-CA" b="1" dirty="0">
                <a:solidFill>
                  <a:srgbClr val="C00000"/>
                </a:solidFill>
              </a:rPr>
              <a:t>Watch for Erin winds Fri-Sat </a:t>
            </a:r>
          </a:p>
          <a:p>
            <a:pPr algn="ctr"/>
            <a:r>
              <a:rPr lang="en-CA" b="1" dirty="0">
                <a:solidFill>
                  <a:srgbClr val="0000FF"/>
                </a:solidFill>
              </a:rPr>
              <a:t>Showers early in week of Aug 24</a:t>
            </a:r>
          </a:p>
        </p:txBody>
      </p:sp>
      <p:sp>
        <p:nvSpPr>
          <p:cNvPr id="10" name="Lightning Bolt 9">
            <a:extLst>
              <a:ext uri="{FF2B5EF4-FFF2-40B4-BE49-F238E27FC236}">
                <a16:creationId xmlns:a16="http://schemas.microsoft.com/office/drawing/2014/main" id="{A6BE8DCF-AC3A-563D-73B8-78A662DC3CED}"/>
              </a:ext>
            </a:extLst>
          </p:cNvPr>
          <p:cNvSpPr/>
          <p:nvPr/>
        </p:nvSpPr>
        <p:spPr bwMode="auto">
          <a:xfrm>
            <a:off x="3705230" y="4797440"/>
            <a:ext cx="228600" cy="228600"/>
          </a:xfrm>
          <a:prstGeom prst="lightningBol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CA" sz="1200" b="1" i="0" u="none" strike="noStrike" cap="none" normalizeH="0" baseline="0">
              <a:ln>
                <a:noFill/>
              </a:ln>
              <a:solidFill>
                <a:schemeClr val="tx1"/>
              </a:solidFill>
              <a:effectLst/>
              <a:latin typeface="Arial" charset="0"/>
            </a:endParaRPr>
          </a:p>
        </p:txBody>
      </p:sp>
      <p:sp>
        <p:nvSpPr>
          <p:cNvPr id="14" name="Lightning Bolt 13">
            <a:extLst>
              <a:ext uri="{FF2B5EF4-FFF2-40B4-BE49-F238E27FC236}">
                <a16:creationId xmlns:a16="http://schemas.microsoft.com/office/drawing/2014/main" id="{3DCADD14-CED3-118D-178D-C859C47525D4}"/>
              </a:ext>
            </a:extLst>
          </p:cNvPr>
          <p:cNvSpPr/>
          <p:nvPr/>
        </p:nvSpPr>
        <p:spPr bwMode="auto">
          <a:xfrm>
            <a:off x="4477696" y="4537878"/>
            <a:ext cx="228600" cy="228600"/>
          </a:xfrm>
          <a:prstGeom prst="lightningBol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CA" sz="1200" b="1" i="0" u="none" strike="noStrike" cap="none" normalizeH="0" baseline="0">
              <a:ln>
                <a:noFill/>
              </a:ln>
              <a:solidFill>
                <a:schemeClr val="tx1"/>
              </a:solidFill>
              <a:effectLst/>
              <a:latin typeface="Arial" charset="0"/>
            </a:endParaRPr>
          </a:p>
        </p:txBody>
      </p:sp>
      <p:sp>
        <p:nvSpPr>
          <p:cNvPr id="17" name="Lightning Bolt 16">
            <a:extLst>
              <a:ext uri="{FF2B5EF4-FFF2-40B4-BE49-F238E27FC236}">
                <a16:creationId xmlns:a16="http://schemas.microsoft.com/office/drawing/2014/main" id="{18D0AA27-0128-C7F2-D9C4-F9852E0F725F}"/>
              </a:ext>
            </a:extLst>
          </p:cNvPr>
          <p:cNvSpPr/>
          <p:nvPr/>
        </p:nvSpPr>
        <p:spPr bwMode="auto">
          <a:xfrm>
            <a:off x="2386968" y="2163736"/>
            <a:ext cx="228600" cy="228600"/>
          </a:xfrm>
          <a:prstGeom prst="lightningBol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CA" sz="1200" b="1" i="0" u="none" strike="noStrike" cap="none" normalizeH="0" baseline="0">
              <a:ln>
                <a:noFill/>
              </a:ln>
              <a:solidFill>
                <a:schemeClr val="tx1"/>
              </a:solidFill>
              <a:effectLst/>
              <a:latin typeface="Arial" charset="0"/>
            </a:endParaRPr>
          </a:p>
        </p:txBody>
      </p:sp>
      <p:sp>
        <p:nvSpPr>
          <p:cNvPr id="19" name="Lightning Bolt 18">
            <a:extLst>
              <a:ext uri="{FF2B5EF4-FFF2-40B4-BE49-F238E27FC236}">
                <a16:creationId xmlns:a16="http://schemas.microsoft.com/office/drawing/2014/main" id="{528E46D5-20CF-BE59-CC7F-B8A7DC79B255}"/>
              </a:ext>
            </a:extLst>
          </p:cNvPr>
          <p:cNvSpPr/>
          <p:nvPr/>
        </p:nvSpPr>
        <p:spPr bwMode="auto">
          <a:xfrm>
            <a:off x="5815968" y="4437036"/>
            <a:ext cx="228600" cy="228600"/>
          </a:xfrm>
          <a:prstGeom prst="lightningBol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CA" sz="12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0930653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7164000" y="6428602"/>
            <a:ext cx="228600" cy="2772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0" fontAlgn="auto" latinLnBrk="0" hangingPunct="0">
              <a:lnSpc>
                <a:spcPct val="100000"/>
              </a:lnSpc>
              <a:spcBef>
                <a:spcPct val="50000"/>
              </a:spcBef>
              <a:spcAft>
                <a:spcPts val="0"/>
              </a:spcAft>
              <a:buClrTx/>
              <a:buSzTx/>
              <a:buFontTx/>
              <a:buNone/>
              <a:tabLst/>
              <a:defRPr/>
            </a:pPr>
            <a:endParaRPr kumimoji="0" lang="en-CA"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6" name="Rectangle 5"/>
          <p:cNvSpPr/>
          <p:nvPr/>
        </p:nvSpPr>
        <p:spPr bwMode="auto">
          <a:xfrm>
            <a:off x="7092000" y="6352402"/>
            <a:ext cx="228600" cy="277200"/>
          </a:xfrm>
          <a:prstGeom prst="rect">
            <a:avLst/>
          </a:prstGeom>
          <a:solidFill>
            <a:srgbClr val="00B050"/>
          </a:solidFill>
          <a:ln w="254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0" fontAlgn="auto" latinLnBrk="0" hangingPunct="0">
              <a:lnSpc>
                <a:spcPct val="100000"/>
              </a:lnSpc>
              <a:spcBef>
                <a:spcPct val="50000"/>
              </a:spcBef>
              <a:spcAft>
                <a:spcPts val="0"/>
              </a:spcAft>
              <a:buClrTx/>
              <a:buSzTx/>
              <a:buFontTx/>
              <a:buNone/>
              <a:tabLst/>
              <a:defRPr/>
            </a:pPr>
            <a:endParaRPr kumimoji="0" lang="en-CA"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9" name="Rectangle 202"/>
          <p:cNvSpPr>
            <a:spLocks noChangeAspect="1" noChangeArrowheads="1"/>
          </p:cNvSpPr>
          <p:nvPr/>
        </p:nvSpPr>
        <p:spPr bwMode="auto">
          <a:xfrm>
            <a:off x="261257" y="1131798"/>
            <a:ext cx="8643257" cy="4770537"/>
          </a:xfrm>
          <a:prstGeom prst="rect">
            <a:avLst/>
          </a:prstGeom>
          <a:solidFill>
            <a:schemeClr val="bg1">
              <a:lumMod val="75000"/>
            </a:schemeClr>
          </a:solidFill>
          <a:ln w="38100" algn="ctr">
            <a:solidFill>
              <a:srgbClr val="800000"/>
            </a:solidFill>
            <a:miter lim="800000"/>
            <a:headEnd/>
            <a:tailEnd/>
          </a:ln>
        </p:spPr>
        <p:txBody>
          <a:bodyPr wrap="square" anchor="ctr">
            <a:spAutoFit/>
          </a:body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n-CA" sz="18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Summary of national fire weather expectations </a:t>
            </a:r>
            <a:r>
              <a:rPr lang="en-CA" b="1" dirty="0">
                <a:solidFill>
                  <a:srgbClr val="008000"/>
                </a:solidFill>
                <a:latin typeface="Arial" panose="020B0604020202020204" pitchFamily="34" charset="0"/>
                <a:cs typeface="Arial" panose="020B0604020202020204" pitchFamily="34" charset="0"/>
              </a:rPr>
              <a:t>August 20-26</a:t>
            </a:r>
            <a:r>
              <a:rPr kumimoji="0" lang="en-CA" sz="18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2025:</a:t>
            </a:r>
          </a:p>
          <a:p>
            <a:pPr marL="0" marR="0" lvl="0" indent="0" algn="l" defTabSz="914400" rtl="0" eaLnBrk="0" fontAlgn="auto" latinLnBrk="0" hangingPunct="0">
              <a:lnSpc>
                <a:spcPct val="100000"/>
              </a:lnSpc>
              <a:spcBef>
                <a:spcPct val="50000"/>
              </a:spcBef>
              <a:spcAft>
                <a:spcPts val="0"/>
              </a:spcAft>
              <a:buClrTx/>
              <a:buSzTx/>
              <a:buFontTx/>
              <a:buNone/>
              <a:tabLst/>
              <a:defRPr/>
            </a:pPr>
            <a:endParaRPr kumimoji="0" lang="en-CA" sz="12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endParaRPr>
          </a:p>
          <a:p>
            <a:pPr marL="179388" marR="0" lvl="0" indent="177800" algn="l" defTabSz="357188" rtl="0" eaLnBrk="0" fontAlgn="auto" latinLnBrk="0" hangingPunct="0">
              <a:lnSpc>
                <a:spcPct val="100000"/>
              </a:lnSpc>
              <a:spcBef>
                <a:spcPts val="0"/>
              </a:spcBef>
              <a:spcAft>
                <a:spcPts val="0"/>
              </a:spcAft>
              <a:buClrTx/>
              <a:buSzTx/>
              <a:buFontTx/>
              <a:buNone/>
              <a:tabLst/>
              <a:defRPr/>
            </a:pPr>
            <a:r>
              <a:rPr kumimoji="0" lang="en-CA" sz="16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Little or no activity</a:t>
            </a:r>
            <a:r>
              <a:rPr kumimoji="0" lang="en-CA" sz="16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CA"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 few small fires </a:t>
            </a:r>
            <a:r>
              <a:rPr kumimoji="0" lang="en-CA" sz="16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p>
          <a:p>
            <a:pPr marL="179388" marR="0" lvl="0" indent="177800" algn="l" defTabSz="357188" rtl="0" eaLnBrk="0" fontAlgn="auto" latinLnBrk="0" hangingPunct="0">
              <a:lnSpc>
                <a:spcPct val="100000"/>
              </a:lnSpc>
              <a:spcBef>
                <a:spcPts val="0"/>
              </a:spcBef>
              <a:spcAft>
                <a:spcPts val="0"/>
              </a:spcAft>
              <a:buClrTx/>
              <a:buSzTx/>
              <a:buFontTx/>
              <a:buNone/>
              <a:tabLst/>
              <a:defRPr/>
            </a:pPr>
            <a:r>
              <a:rPr kumimoji="0" lang="en-CA" sz="1600" b="1" i="0" u="none" strike="noStrike" kern="1200" cap="none" spc="0" normalizeH="0" baseline="0" noProof="0" dirty="0">
                <a:ln>
                  <a:noFill/>
                </a:ln>
                <a:solidFill>
                  <a:srgbClr val="FF6600"/>
                </a:solidFill>
                <a:effectLst/>
                <a:uLnTx/>
                <a:uFillTx/>
                <a:latin typeface="Arial" panose="020B0604020202020204" pitchFamily="34" charset="0"/>
                <a:ea typeface="+mn-ea"/>
                <a:cs typeface="Arial" panose="020B0604020202020204" pitchFamily="34" charset="0"/>
              </a:rPr>
              <a:t>		Large fires possible</a:t>
            </a:r>
            <a:r>
              <a:rPr kumimoji="0" lang="en-CA" sz="16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CA" sz="16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Widespread intense activity</a:t>
            </a:r>
          </a:p>
          <a:p>
            <a:pPr marL="179388" marR="0" lvl="0" indent="177800" algn="l" defTabSz="357188" rtl="0" eaLnBrk="0" fontAlgn="auto" latinLnBrk="0" hangingPunct="0">
              <a:lnSpc>
                <a:spcPct val="100000"/>
              </a:lnSpc>
              <a:spcBef>
                <a:spcPts val="0"/>
              </a:spcBef>
              <a:spcAft>
                <a:spcPts val="0"/>
              </a:spcAft>
              <a:buClrTx/>
              <a:buSzTx/>
              <a:buFontTx/>
              <a:buNone/>
              <a:tabLst/>
              <a:defRPr/>
            </a:pPr>
            <a:endParaRPr kumimoji="0" lang="en-CA" sz="1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a:p>
            <a:pPr marL="179388" marR="0" lvl="0" indent="-6350" algn="l" defTabSz="357188" rtl="0" eaLnBrk="0" fontAlgn="auto" latinLnBrk="0" hangingPunct="0">
              <a:lnSpc>
                <a:spcPct val="100000"/>
              </a:lnSpc>
              <a:spcBef>
                <a:spcPts val="0"/>
              </a:spcBef>
              <a:spcAft>
                <a:spcPts val="0"/>
              </a:spcAft>
              <a:buClrTx/>
              <a:buSzTx/>
              <a:buFontTx/>
              <a:buNone/>
              <a:tabLst/>
              <a:defRPr/>
            </a:pPr>
            <a:r>
              <a:rPr kumimoji="0" lang="en-CA" sz="16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rather moist pattern </a:t>
            </a:r>
            <a:r>
              <a:rPr lang="en-CA" sz="1600" b="1" i="1" dirty="0">
                <a:solidFill>
                  <a:prstClr val="black"/>
                </a:solidFill>
                <a:latin typeface="Arial" panose="020B0604020202020204" pitchFamily="34" charset="0"/>
                <a:cs typeface="Arial" panose="020B0604020202020204" pitchFamily="34" charset="0"/>
              </a:rPr>
              <a:t>this week. Though there are underlying dry conditions. Rain is not enough to change conditions in SK, MB, NWT, and Atlantic Canada.</a:t>
            </a:r>
            <a:endParaRPr kumimoji="0" lang="en-CA" sz="1200" b="1" i="0" u="none"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endParaRPr>
          </a:p>
          <a:p>
            <a:pPr marL="0" marR="0" lvl="0" indent="0" algn="l" defTabSz="355600" rtl="0" eaLnBrk="0" fontAlgn="auto" latinLnBrk="0" hangingPunct="0">
              <a:lnSpc>
                <a:spcPct val="100000"/>
              </a:lnSpc>
              <a:spcBef>
                <a:spcPts val="0"/>
              </a:spcBef>
              <a:spcAft>
                <a:spcPts val="0"/>
              </a:spcAft>
              <a:buClrTx/>
              <a:buSzTx/>
              <a:buFontTx/>
              <a:buChar char="•"/>
              <a:tabLst/>
              <a:defRPr/>
            </a:pPr>
            <a:r>
              <a:rPr kumimoji="0" lang="en-CA" sz="1600" b="1" i="0" u="none"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rPr>
              <a:t> 	West (</a:t>
            </a:r>
            <a:r>
              <a:rPr kumimoji="0" lang="en-CA" sz="16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BC/YT/NT/AB):</a:t>
            </a:r>
          </a:p>
          <a:p>
            <a:pPr marL="0" marR="0" lvl="0" indent="0" algn="l" defTabSz="355600" rtl="0" eaLnBrk="0" fontAlgn="auto" latinLnBrk="0" hangingPunct="0">
              <a:lnSpc>
                <a:spcPct val="100000"/>
              </a:lnSpc>
              <a:spcBef>
                <a:spcPts val="0"/>
              </a:spcBef>
              <a:spcAft>
                <a:spcPts val="0"/>
              </a:spcAft>
              <a:buClrTx/>
              <a:buSzTx/>
              <a:buFontTx/>
              <a:buNone/>
              <a:tabLst/>
              <a:defRPr/>
            </a:pPr>
            <a:r>
              <a:rPr kumimoji="0" lang="en-CA"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CA" sz="16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CA" sz="1600" b="1" i="0" u="none" strike="noStrike" kern="1200" cap="none" spc="0" normalizeH="0" baseline="0" noProof="0" dirty="0">
                <a:ln>
                  <a:noFill/>
                </a:ln>
                <a:solidFill>
                  <a:srgbClr val="FF6600"/>
                </a:solidFill>
                <a:effectLst/>
                <a:uLnTx/>
                <a:uFillTx/>
                <a:latin typeface="Arial" panose="020B0604020202020204" pitchFamily="34" charset="0"/>
                <a:ea typeface="+mn-ea"/>
                <a:cs typeface="Arial" panose="020B0604020202020204" pitchFamily="34" charset="0"/>
              </a:rPr>
              <a:t>BC:		</a:t>
            </a:r>
            <a:r>
              <a:rPr lang="en-CA" sz="1600" b="1" dirty="0">
                <a:solidFill>
                  <a:srgbClr val="FF6600"/>
                </a:solidFill>
                <a:latin typeface="Arial" panose="020B0604020202020204" pitchFamily="34" charset="0"/>
                <a:cs typeface="Arial" panose="020B0604020202020204" pitchFamily="34" charset="0"/>
              </a:rPr>
              <a:t> 	Rising</a:t>
            </a:r>
          </a:p>
          <a:p>
            <a:pPr marL="0" marR="0" lvl="0" indent="0" algn="l" defTabSz="355600" rtl="0" eaLnBrk="0" fontAlgn="auto" latinLnBrk="0" hangingPunct="0">
              <a:lnSpc>
                <a:spcPct val="100000"/>
              </a:lnSpc>
              <a:spcBef>
                <a:spcPts val="0"/>
              </a:spcBef>
              <a:spcAft>
                <a:spcPts val="0"/>
              </a:spcAft>
              <a:buClrTx/>
              <a:buSzTx/>
              <a:buFontTx/>
              <a:buNone/>
              <a:tabLst/>
              <a:defRPr/>
            </a:pPr>
            <a:r>
              <a:rPr kumimoji="0" lang="en-CA" sz="16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CA" sz="1600" b="1" i="0" u="none" strike="noStrike" kern="1200" cap="none" spc="0" normalizeH="0" baseline="0" noProof="0" dirty="0">
                <a:ln>
                  <a:noFill/>
                </a:ln>
                <a:solidFill>
                  <a:srgbClr val="FF6600"/>
                </a:solidFill>
                <a:effectLst/>
                <a:uLnTx/>
                <a:uFillTx/>
                <a:latin typeface="Arial" panose="020B0604020202020204" pitchFamily="34" charset="0"/>
                <a:ea typeface="+mn-ea"/>
                <a:cs typeface="Arial" panose="020B0604020202020204" pitchFamily="34" charset="0"/>
              </a:rPr>
              <a:t>YT:			 	</a:t>
            </a:r>
            <a:r>
              <a:rPr lang="en-CA" sz="1600" b="1" dirty="0">
                <a:solidFill>
                  <a:srgbClr val="FFFF00"/>
                </a:solidFill>
                <a:latin typeface="Arial" panose="020B0604020202020204" pitchFamily="34" charset="0"/>
                <a:cs typeface="Arial" panose="020B0604020202020204" pitchFamily="34" charset="0"/>
              </a:rPr>
              <a:t>Showers in far north, </a:t>
            </a:r>
            <a:r>
              <a:rPr lang="en-CA" sz="1600" b="1" dirty="0">
                <a:solidFill>
                  <a:srgbClr val="FF6600"/>
                </a:solidFill>
                <a:latin typeface="Arial" panose="020B0604020202020204" pitchFamily="34" charset="0"/>
                <a:cs typeface="Arial" panose="020B0604020202020204" pitchFamily="34" charset="0"/>
              </a:rPr>
              <a:t>drying in south</a:t>
            </a:r>
            <a:endParaRPr kumimoji="0" lang="en-CA" sz="1600" b="1" i="0" u="none" strike="noStrike" kern="1200" cap="none" spc="0" normalizeH="0" baseline="0" noProof="0" dirty="0">
              <a:ln>
                <a:noFill/>
              </a:ln>
              <a:solidFill>
                <a:srgbClr val="FF6600"/>
              </a:solidFill>
              <a:effectLst/>
              <a:uLnTx/>
              <a:uFillTx/>
              <a:latin typeface="Arial" panose="020B0604020202020204" pitchFamily="34" charset="0"/>
              <a:ea typeface="+mn-ea"/>
              <a:cs typeface="Arial" panose="020B0604020202020204" pitchFamily="34" charset="0"/>
            </a:endParaRPr>
          </a:p>
          <a:p>
            <a:pPr marL="0" marR="0" lvl="0" indent="0" algn="l" defTabSz="355600" rtl="0" eaLnBrk="0" fontAlgn="auto" latinLnBrk="0" hangingPunct="0">
              <a:lnSpc>
                <a:spcPct val="100000"/>
              </a:lnSpc>
              <a:spcBef>
                <a:spcPts val="0"/>
              </a:spcBef>
              <a:spcAft>
                <a:spcPts val="0"/>
              </a:spcAft>
              <a:buClrTx/>
              <a:buSzTx/>
              <a:buFontTx/>
              <a:buNone/>
              <a:tabLst/>
              <a:defRPr/>
            </a:pPr>
            <a:r>
              <a:rPr lang="en-CA" sz="1600" b="1" dirty="0">
                <a:latin typeface="Arial" panose="020B0604020202020204" pitchFamily="34" charset="0"/>
                <a:cs typeface="Arial" panose="020B0604020202020204" pitchFamily="34" charset="0"/>
              </a:rPr>
              <a:t>       </a:t>
            </a:r>
            <a:r>
              <a:rPr kumimoji="0" lang="en-CA" sz="16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CA" sz="1600" b="1" i="0" u="none" strike="noStrike" kern="1200" cap="none" spc="0" normalizeH="0" baseline="0" noProof="0" dirty="0">
                <a:ln>
                  <a:noFill/>
                </a:ln>
                <a:solidFill>
                  <a:srgbClr val="FF6600"/>
                </a:solidFill>
                <a:effectLst/>
                <a:uLnTx/>
                <a:uFillTx/>
                <a:latin typeface="Arial" panose="020B0604020202020204" pitchFamily="34" charset="0"/>
                <a:ea typeface="+mn-ea"/>
                <a:cs typeface="Arial" panose="020B0604020202020204" pitchFamily="34" charset="0"/>
              </a:rPr>
              <a:t>NT:				Remaining dry in boreal regions. </a:t>
            </a:r>
            <a:r>
              <a:rPr kumimoji="0" lang="en-CA"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Precipitation to the north</a:t>
            </a:r>
            <a:r>
              <a:rPr kumimoji="0" lang="en-CA" sz="1600" b="1" i="0" u="none" strike="noStrike" kern="1200" cap="none" spc="0" normalizeH="0" baseline="0" noProof="0" dirty="0">
                <a:ln>
                  <a:noFill/>
                </a:ln>
                <a:solidFill>
                  <a:srgbClr val="FF6600"/>
                </a:solidFill>
                <a:effectLst/>
                <a:uLnTx/>
                <a:uFillTx/>
                <a:latin typeface="Arial" panose="020B0604020202020204" pitchFamily="34" charset="0"/>
                <a:ea typeface="+mn-ea"/>
                <a:cs typeface="Arial" panose="020B0604020202020204" pitchFamily="34" charset="0"/>
              </a:rPr>
              <a:t>.</a:t>
            </a:r>
          </a:p>
          <a:p>
            <a:pPr marL="0" marR="0" lvl="0" indent="0" algn="l" defTabSz="355600" rtl="0" eaLnBrk="0" fontAlgn="auto" latinLnBrk="0" hangingPunct="0">
              <a:lnSpc>
                <a:spcPct val="100000"/>
              </a:lnSpc>
              <a:spcBef>
                <a:spcPts val="0"/>
              </a:spcBef>
              <a:spcAft>
                <a:spcPts val="0"/>
              </a:spcAft>
              <a:buClrTx/>
              <a:buSzTx/>
              <a:buFontTx/>
              <a:buNone/>
              <a:tabLst/>
              <a:defRPr/>
            </a:pPr>
            <a:r>
              <a:rPr lang="en-CA" sz="1600" b="1" dirty="0">
                <a:latin typeface="Arial" panose="020B0604020202020204" pitchFamily="34" charset="0"/>
                <a:cs typeface="Arial" panose="020B0604020202020204" pitchFamily="34" charset="0"/>
              </a:rPr>
              <a:t>        </a:t>
            </a:r>
            <a:r>
              <a:rPr kumimoji="0" lang="en-CA" sz="16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CA" sz="1600" b="1" i="0" u="none" strike="noStrike" kern="1200" cap="none" spc="0" normalizeH="0" baseline="0" noProof="0" dirty="0">
                <a:ln>
                  <a:noFill/>
                </a:ln>
                <a:solidFill>
                  <a:srgbClr val="FF6600"/>
                </a:solidFill>
                <a:effectLst/>
                <a:uLnTx/>
                <a:uFillTx/>
                <a:latin typeface="Arial" panose="020B0604020202020204" pitchFamily="34" charset="0"/>
                <a:ea typeface="+mn-ea"/>
                <a:cs typeface="Arial" panose="020B0604020202020204" pitchFamily="34" charset="0"/>
              </a:rPr>
              <a:t>AB:   			</a:t>
            </a:r>
            <a:r>
              <a:rPr lang="en-CA" sz="1600" b="1" dirty="0">
                <a:solidFill>
                  <a:srgbClr val="FF6600"/>
                </a:solidFill>
                <a:latin typeface="Arial" panose="020B0604020202020204" pitchFamily="34" charset="0"/>
                <a:cs typeface="Arial" panose="020B0604020202020204" pitchFamily="34" charset="0"/>
              </a:rPr>
              <a:t>Drying</a:t>
            </a:r>
            <a:endParaRPr lang="en-CA" sz="1200" b="1" dirty="0">
              <a:solidFill>
                <a:srgbClr val="FF6600"/>
              </a:solidFill>
              <a:latin typeface="Arial" panose="020B0604020202020204" pitchFamily="34" charset="0"/>
              <a:cs typeface="Arial" panose="020B0604020202020204" pitchFamily="34" charset="0"/>
            </a:endParaRPr>
          </a:p>
          <a:p>
            <a:pPr marL="285750" marR="0" lvl="0" indent="-285750" algn="l" defTabSz="355600" rtl="0" eaLnBrk="0" fontAlgn="auto" latinLnBrk="0" hangingPunct="0">
              <a:lnSpc>
                <a:spcPct val="100000"/>
              </a:lnSpc>
              <a:spcBef>
                <a:spcPts val="0"/>
              </a:spcBef>
              <a:spcAft>
                <a:spcPts val="0"/>
              </a:spcAft>
              <a:buClrTx/>
              <a:buSzTx/>
              <a:buFont typeface="Arial" panose="020B0604020202020204" pitchFamily="34" charset="0"/>
              <a:buChar char="•"/>
              <a:tabLst/>
              <a:defRPr/>
            </a:pPr>
            <a:r>
              <a:rPr kumimoji="0" lang="en-CA" sz="1600" b="1" i="0" u="none"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rPr>
              <a:t>Central (</a:t>
            </a:r>
            <a:r>
              <a:rPr kumimoji="0" lang="en-CA" sz="16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SK/MB/NU/ON):</a:t>
            </a:r>
          </a:p>
          <a:p>
            <a:pPr lvl="1" defTabSz="355600" eaLnBrk="0" hangingPunct="0">
              <a:defRPr/>
            </a:pPr>
            <a:r>
              <a:rPr lang="en-CA" sz="1600" b="1" dirty="0">
                <a:solidFill>
                  <a:srgbClr val="008000"/>
                </a:solidFill>
                <a:latin typeface="Arial" panose="020B0604020202020204" pitchFamily="34" charset="0"/>
                <a:cs typeface="Arial" panose="020B0604020202020204" pitchFamily="34" charset="0"/>
              </a:rPr>
              <a:t>	</a:t>
            </a:r>
            <a:r>
              <a:rPr lang="en-CA" sz="1600" b="1" dirty="0">
                <a:solidFill>
                  <a:srgbClr val="FF6600"/>
                </a:solidFill>
                <a:latin typeface="Arial" panose="020B0604020202020204" pitchFamily="34" charset="0"/>
                <a:cs typeface="Arial" panose="020B0604020202020204" pitchFamily="34" charset="0"/>
              </a:rPr>
              <a:t>SK:		</a:t>
            </a:r>
            <a:r>
              <a:rPr lang="en-CA" sz="1600" b="1" dirty="0">
                <a:solidFill>
                  <a:srgbClr val="FFFF00"/>
                </a:solidFill>
                <a:latin typeface="Arial" panose="020B0604020202020204" pitchFamily="34" charset="0"/>
                <a:cs typeface="Arial" panose="020B0604020202020204" pitchFamily="34" charset="0"/>
              </a:rPr>
              <a:t>		Showers and thundershowers, gradual drying</a:t>
            </a:r>
            <a:r>
              <a:rPr lang="en-CA" sz="1600" b="1" dirty="0">
                <a:latin typeface="Arial" panose="020B0604020202020204" pitchFamily="34" charset="0"/>
                <a:cs typeface="Arial" panose="020B0604020202020204" pitchFamily="34" charset="0"/>
              </a:rPr>
              <a:t>. </a:t>
            </a:r>
            <a:r>
              <a:rPr lang="en-CA" sz="1600" b="1" dirty="0">
                <a:solidFill>
                  <a:srgbClr val="FF6600"/>
                </a:solidFill>
                <a:latin typeface="Arial" panose="020B0604020202020204" pitchFamily="34" charset="0"/>
                <a:cs typeface="Arial" panose="020B0604020202020204" pitchFamily="34" charset="0"/>
              </a:rPr>
              <a:t>Drier in far north</a:t>
            </a:r>
          </a:p>
          <a:p>
            <a:pPr lvl="1" defTabSz="355600" eaLnBrk="0" hangingPunct="0">
              <a:defRPr/>
            </a:pPr>
            <a:r>
              <a:rPr lang="en-CA" sz="1600" b="1" dirty="0">
                <a:latin typeface="Arial" panose="020B0604020202020204" pitchFamily="34" charset="0"/>
                <a:cs typeface="Arial" panose="020B0604020202020204" pitchFamily="34" charset="0"/>
              </a:rPr>
              <a:t>	</a:t>
            </a:r>
            <a:r>
              <a:rPr lang="en-CA" sz="1600" b="1" dirty="0">
                <a:solidFill>
                  <a:srgbClr val="FF6600"/>
                </a:solidFill>
                <a:latin typeface="Arial" panose="020B0604020202020204" pitchFamily="34" charset="0"/>
                <a:cs typeface="Arial" panose="020B0604020202020204" pitchFamily="34" charset="0"/>
              </a:rPr>
              <a:t>MB:	</a:t>
            </a:r>
            <a:r>
              <a:rPr lang="en-CA" sz="1600" b="1" dirty="0">
                <a:latin typeface="Arial" panose="020B0604020202020204" pitchFamily="34" charset="0"/>
                <a:cs typeface="Arial" panose="020B0604020202020204" pitchFamily="34" charset="0"/>
              </a:rPr>
              <a:t>		</a:t>
            </a:r>
            <a:r>
              <a:rPr lang="en-CA" sz="1600" b="1" dirty="0">
                <a:solidFill>
                  <a:srgbClr val="FFFF00"/>
                </a:solidFill>
                <a:latin typeface="Arial" panose="020B0604020202020204" pitchFamily="34" charset="0"/>
                <a:cs typeface="Arial" panose="020B0604020202020204" pitchFamily="34" charset="0"/>
              </a:rPr>
              <a:t>Showers and thundershowers, gradual drying</a:t>
            </a:r>
            <a:r>
              <a:rPr lang="en-CA" sz="1600" b="1" dirty="0">
                <a:latin typeface="Arial" panose="020B0604020202020204" pitchFamily="34" charset="0"/>
                <a:cs typeface="Arial" panose="020B0604020202020204" pitchFamily="34" charset="0"/>
              </a:rPr>
              <a:t>. </a:t>
            </a:r>
            <a:r>
              <a:rPr lang="en-CA" sz="1600" b="1" dirty="0">
                <a:solidFill>
                  <a:srgbClr val="FF6600"/>
                </a:solidFill>
                <a:latin typeface="Arial" panose="020B0604020202020204" pitchFamily="34" charset="0"/>
                <a:cs typeface="Arial" panose="020B0604020202020204" pitchFamily="34" charset="0"/>
              </a:rPr>
              <a:t>Drier in far north </a:t>
            </a:r>
            <a:r>
              <a:rPr kumimoji="0" lang="en-CA" sz="16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CA"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ON: 			Ste</a:t>
            </a:r>
            <a:r>
              <a:rPr lang="en-CA" sz="1600" b="1" dirty="0" err="1">
                <a:solidFill>
                  <a:srgbClr val="FFFF00"/>
                </a:solidFill>
                <a:latin typeface="Arial" panose="020B0604020202020204" pitchFamily="34" charset="0"/>
                <a:cs typeface="Arial" panose="020B0604020202020204" pitchFamily="34" charset="0"/>
              </a:rPr>
              <a:t>ady</a:t>
            </a:r>
            <a:r>
              <a:rPr lang="en-CA" sz="1600" b="1" dirty="0">
                <a:solidFill>
                  <a:srgbClr val="FFFF00"/>
                </a:solidFill>
                <a:latin typeface="Arial" panose="020B0604020202020204" pitchFamily="34" charset="0"/>
                <a:cs typeface="Arial" panose="020B0604020202020204" pitchFamily="34" charset="0"/>
              </a:rPr>
              <a:t> with showers and thunderstorms</a:t>
            </a:r>
            <a:endParaRPr kumimoji="0" lang="en-CA" sz="1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l" defTabSz="355600" rtl="0" eaLnBrk="0" fontAlgn="auto" latinLnBrk="0" hangingPunct="0">
              <a:lnSpc>
                <a:spcPct val="100000"/>
              </a:lnSpc>
              <a:spcBef>
                <a:spcPts val="0"/>
              </a:spcBef>
              <a:spcAft>
                <a:spcPts val="0"/>
              </a:spcAft>
              <a:buClrTx/>
              <a:buSzTx/>
              <a:buFontTx/>
              <a:buChar char="•"/>
              <a:tabLst/>
              <a:defRPr/>
            </a:pPr>
            <a:r>
              <a:rPr kumimoji="0" lang="en-CA" sz="1600" b="1" i="0" u="none"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rPr>
              <a:t> 	East (</a:t>
            </a:r>
            <a:r>
              <a:rPr kumimoji="0" lang="en-CA" sz="16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QC/</a:t>
            </a:r>
            <a:r>
              <a:rPr kumimoji="0" lang="en-CA" sz="16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Atl</a:t>
            </a:r>
            <a:r>
              <a:rPr kumimoji="0" lang="en-CA" sz="16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a:t>
            </a:r>
            <a:r>
              <a:rPr kumimoji="0" lang="en-CA" sz="16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p>
          <a:p>
            <a:pPr lvl="0" defTabSz="355600" eaLnBrk="0" hangingPunct="0">
              <a:defRPr/>
            </a:pPr>
            <a:r>
              <a:rPr kumimoji="0" lang="en-CA" sz="16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CA" sz="16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CA"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QC: 			</a:t>
            </a:r>
            <a:r>
              <a:rPr lang="en-CA" sz="1600" b="1" dirty="0">
                <a:solidFill>
                  <a:srgbClr val="FFFF00"/>
                </a:solidFill>
                <a:latin typeface="Arial" panose="020B0604020202020204" pitchFamily="34" charset="0"/>
                <a:cs typeface="Arial" panose="020B0604020202020204" pitchFamily="34" charset="0"/>
              </a:rPr>
              <a:t>Steady with showers and thunderstorms </a:t>
            </a:r>
          </a:p>
          <a:p>
            <a:pPr lvl="0" defTabSz="355600" eaLnBrk="0" hangingPunct="0">
              <a:defRPr/>
            </a:pPr>
            <a:r>
              <a:rPr kumimoji="0" lang="en-CA" sz="16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CA" sz="1600" b="1" i="0" u="none" strike="noStrike" kern="1200" cap="none" spc="0" normalizeH="0" baseline="0" noProof="0" dirty="0" err="1">
                <a:ln>
                  <a:noFill/>
                </a:ln>
                <a:solidFill>
                  <a:srgbClr val="FF6600"/>
                </a:solidFill>
                <a:effectLst/>
                <a:uLnTx/>
                <a:uFillTx/>
                <a:latin typeface="Arial" panose="020B0604020202020204" pitchFamily="34" charset="0"/>
                <a:ea typeface="+mn-ea"/>
                <a:cs typeface="Arial" panose="020B0604020202020204" pitchFamily="34" charset="0"/>
              </a:rPr>
              <a:t>Atl</a:t>
            </a:r>
            <a:r>
              <a:rPr kumimoji="0" lang="en-CA" sz="1600" b="1" i="0" u="none" strike="noStrike" kern="1200" cap="none" spc="0" normalizeH="0" baseline="0" noProof="0" dirty="0">
                <a:ln>
                  <a:noFill/>
                </a:ln>
                <a:solidFill>
                  <a:srgbClr val="FF6600"/>
                </a:solidFill>
                <a:effectLst/>
                <a:uLnTx/>
                <a:uFillTx/>
                <a:latin typeface="Arial" panose="020B0604020202020204" pitchFamily="34" charset="0"/>
                <a:ea typeface="+mn-ea"/>
                <a:cs typeface="Arial" panose="020B0604020202020204" pitchFamily="34" charset="0"/>
              </a:rPr>
              <a:t>:				Dry until early in week of Aug 24, showers may be light</a:t>
            </a:r>
          </a:p>
        </p:txBody>
      </p:sp>
      <p:pic>
        <p:nvPicPr>
          <p:cNvPr id="2" name="Picture 4"/>
          <p:cNvPicPr>
            <a:picLocks noChangeAspect="1" noChangeArrowheads="1"/>
          </p:cNvPicPr>
          <p:nvPr/>
        </p:nvPicPr>
        <p:blipFill>
          <a:blip r:embed="rId3"/>
          <a:srcRect/>
          <a:stretch>
            <a:fillRect/>
          </a:stretch>
        </p:blipFill>
        <p:spPr bwMode="auto">
          <a:xfrm>
            <a:off x="-457200" y="-457200"/>
            <a:ext cx="1587" cy="1587"/>
          </a:xfrm>
          <a:prstGeom prst="rect">
            <a:avLst/>
          </a:prstGeom>
          <a:noFill/>
          <a:ln w="9525">
            <a:noFill/>
            <a:miter lim="800000"/>
            <a:headEnd/>
            <a:tailEnd/>
          </a:ln>
        </p:spPr>
      </p:pic>
      <p:sp>
        <p:nvSpPr>
          <p:cNvPr id="3" name="Text Box 5"/>
          <p:cNvSpPr txBox="1">
            <a:spLocks noChangeArrowheads="1"/>
          </p:cNvSpPr>
          <p:nvPr/>
        </p:nvSpPr>
        <p:spPr bwMode="auto">
          <a:xfrm>
            <a:off x="4724400" y="6400800"/>
            <a:ext cx="843501" cy="276999"/>
          </a:xfrm>
          <a:prstGeom prst="rect">
            <a:avLst/>
          </a:prstGeom>
          <a:noFill/>
          <a:ln w="9525">
            <a:noFill/>
            <a:miter lim="800000"/>
            <a:headEnd/>
            <a:tailEnd/>
          </a:ln>
        </p:spPr>
        <p:txBody>
          <a:bodyPr wrap="none">
            <a:spAutoFit/>
          </a:body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n-CA" sz="1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mH</a:t>
            </a:r>
            <a:r>
              <a:rPr kumimoji="0" lang="en-CA"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x </a:t>
            </a:r>
            <a:r>
              <a:rPr kumimoji="0" lang="en-CA" sz="1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nW</a:t>
            </a:r>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Rectangle 2"/>
          <p:cNvSpPr txBox="1">
            <a:spLocks noChangeArrowheads="1"/>
          </p:cNvSpPr>
          <p:nvPr/>
        </p:nvSpPr>
        <p:spPr bwMode="auto">
          <a:xfrm>
            <a:off x="1600200" y="248992"/>
            <a:ext cx="6019800" cy="430887"/>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lvl1pPr algn="l" rtl="0" eaLnBrk="0" fontAlgn="base" hangingPunct="0">
              <a:spcBef>
                <a:spcPct val="0"/>
              </a:spcBef>
              <a:spcAft>
                <a:spcPct val="0"/>
              </a:spcAft>
              <a:defRPr sz="3200" b="1">
                <a:solidFill>
                  <a:srgbClr val="333333"/>
                </a:solidFill>
                <a:latin typeface="+mj-lt"/>
                <a:ea typeface="+mj-ea"/>
                <a:cs typeface="+mj-cs"/>
              </a:defRPr>
            </a:lvl1pPr>
            <a:lvl2pPr algn="l" rtl="0" eaLnBrk="0" fontAlgn="base" hangingPunct="0">
              <a:spcBef>
                <a:spcPct val="0"/>
              </a:spcBef>
              <a:spcAft>
                <a:spcPct val="0"/>
              </a:spcAft>
              <a:defRPr sz="3200" b="1">
                <a:solidFill>
                  <a:srgbClr val="333333"/>
                </a:solidFill>
                <a:latin typeface="Arial" charset="0"/>
              </a:defRPr>
            </a:lvl2pPr>
            <a:lvl3pPr algn="l" rtl="0" eaLnBrk="0" fontAlgn="base" hangingPunct="0">
              <a:spcBef>
                <a:spcPct val="0"/>
              </a:spcBef>
              <a:spcAft>
                <a:spcPct val="0"/>
              </a:spcAft>
              <a:defRPr sz="3200" b="1">
                <a:solidFill>
                  <a:srgbClr val="333333"/>
                </a:solidFill>
                <a:latin typeface="Arial" charset="0"/>
              </a:defRPr>
            </a:lvl3pPr>
            <a:lvl4pPr algn="l" rtl="0" eaLnBrk="0" fontAlgn="base" hangingPunct="0">
              <a:spcBef>
                <a:spcPct val="0"/>
              </a:spcBef>
              <a:spcAft>
                <a:spcPct val="0"/>
              </a:spcAft>
              <a:defRPr sz="3200" b="1">
                <a:solidFill>
                  <a:srgbClr val="333333"/>
                </a:solidFill>
                <a:latin typeface="Arial" charset="0"/>
              </a:defRPr>
            </a:lvl4pPr>
            <a:lvl5pPr algn="l" rtl="0" eaLnBrk="0" fontAlgn="base" hangingPunct="0">
              <a:spcBef>
                <a:spcPct val="0"/>
              </a:spcBef>
              <a:spcAft>
                <a:spcPct val="0"/>
              </a:spcAft>
              <a:defRPr sz="3200" b="1">
                <a:solidFill>
                  <a:srgbClr val="333333"/>
                </a:solidFill>
                <a:latin typeface="Arial" charset="0"/>
              </a:defRPr>
            </a:lvl5pPr>
            <a:lvl6pPr marL="457200" algn="l" rtl="0" fontAlgn="base">
              <a:spcBef>
                <a:spcPct val="0"/>
              </a:spcBef>
              <a:spcAft>
                <a:spcPct val="0"/>
              </a:spcAft>
              <a:defRPr sz="3200" b="1">
                <a:solidFill>
                  <a:srgbClr val="333333"/>
                </a:solidFill>
                <a:latin typeface="Arial" charset="0"/>
              </a:defRPr>
            </a:lvl6pPr>
            <a:lvl7pPr marL="914400" algn="l" rtl="0" fontAlgn="base">
              <a:spcBef>
                <a:spcPct val="0"/>
              </a:spcBef>
              <a:spcAft>
                <a:spcPct val="0"/>
              </a:spcAft>
              <a:defRPr sz="3200" b="1">
                <a:solidFill>
                  <a:srgbClr val="333333"/>
                </a:solidFill>
                <a:latin typeface="Arial" charset="0"/>
              </a:defRPr>
            </a:lvl7pPr>
            <a:lvl8pPr marL="1371600" algn="l" rtl="0" fontAlgn="base">
              <a:spcBef>
                <a:spcPct val="0"/>
              </a:spcBef>
              <a:spcAft>
                <a:spcPct val="0"/>
              </a:spcAft>
              <a:defRPr sz="3200" b="1">
                <a:solidFill>
                  <a:srgbClr val="333333"/>
                </a:solidFill>
                <a:latin typeface="Arial" charset="0"/>
              </a:defRPr>
            </a:lvl8pPr>
            <a:lvl9pPr marL="1828800" algn="l" rtl="0" fontAlgn="base">
              <a:spcBef>
                <a:spcPct val="0"/>
              </a:spcBef>
              <a:spcAft>
                <a:spcPct val="0"/>
              </a:spcAft>
              <a:defRPr sz="3200" b="1">
                <a:solidFill>
                  <a:srgbClr val="333333"/>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A" sz="2800" b="1" i="0" u="none" strike="noStrike" kern="0" cap="none" spc="0" normalizeH="0" baseline="0" noProof="0" dirty="0">
                <a:ln>
                  <a:noFill/>
                </a:ln>
                <a:solidFill>
                  <a:srgbClr val="C00000"/>
                </a:solidFill>
                <a:effectLst/>
                <a:uLnTx/>
                <a:uFillTx/>
                <a:latin typeface="Myriad Pro"/>
                <a:ea typeface="+mj-ea"/>
                <a:cs typeface="+mj-cs"/>
              </a:rPr>
              <a:t>Fire weather indexes trends</a:t>
            </a:r>
          </a:p>
        </p:txBody>
      </p:sp>
    </p:spTree>
    <p:extLst>
      <p:ext uri="{BB962C8B-B14F-4D97-AF65-F5344CB8AC3E}">
        <p14:creationId xmlns:p14="http://schemas.microsoft.com/office/powerpoint/2010/main" val="16378109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p:cNvSpPr/>
          <p:nvPr/>
        </p:nvSpPr>
        <p:spPr bwMode="auto">
          <a:xfrm>
            <a:off x="7092000" y="6352402"/>
            <a:ext cx="228600" cy="277200"/>
          </a:xfrm>
          <a:prstGeom prst="rect">
            <a:avLst/>
          </a:prstGeom>
          <a:solidFill>
            <a:srgbClr val="00B050"/>
          </a:solidFill>
          <a:ln w="254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7" name="Rectangle 6"/>
          <p:cNvSpPr/>
          <p:nvPr/>
        </p:nvSpPr>
        <p:spPr bwMode="auto">
          <a:xfrm>
            <a:off x="7164000" y="6428602"/>
            <a:ext cx="228600" cy="2772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9" name="Rectangle 202"/>
          <p:cNvSpPr>
            <a:spLocks noChangeAspect="1" noChangeArrowheads="1"/>
          </p:cNvSpPr>
          <p:nvPr/>
        </p:nvSpPr>
        <p:spPr bwMode="auto">
          <a:xfrm>
            <a:off x="273521" y="276433"/>
            <a:ext cx="8643257" cy="5386090"/>
          </a:xfrm>
          <a:prstGeom prst="rect">
            <a:avLst/>
          </a:prstGeom>
          <a:noFill/>
          <a:ln w="38100" algn="ctr">
            <a:noFill/>
            <a:miter lim="800000"/>
            <a:headEnd/>
            <a:tailEnd/>
          </a:ln>
        </p:spPr>
        <p:txBody>
          <a:bodyPr wrap="square" anchor="ctr">
            <a:spAutoFit/>
          </a:bodyPr>
          <a:lstStyle/>
          <a:p>
            <a:pPr algn="ctr" eaLnBrk="0" hangingPunct="0">
              <a:spcBef>
                <a:spcPct val="50000"/>
              </a:spcBef>
            </a:pPr>
            <a:r>
              <a:rPr lang="en-CA" b="1" dirty="0">
                <a:latin typeface="Arial" panose="020B0604020202020204" pitchFamily="34" charset="0"/>
                <a:cs typeface="Arial" panose="020B0604020202020204" pitchFamily="34" charset="0"/>
              </a:rPr>
              <a:t>Weather Notes: June 4 – June 10, 2025</a:t>
            </a:r>
          </a:p>
          <a:p>
            <a:pPr eaLnBrk="0" hangingPunct="0">
              <a:spcBef>
                <a:spcPct val="50000"/>
              </a:spcBef>
            </a:pPr>
            <a:r>
              <a:rPr lang="en-CA" sz="1600" b="1" dirty="0">
                <a:latin typeface="Arial" panose="020B0604020202020204" pitchFamily="34" charset="0"/>
                <a:cs typeface="Arial" panose="020B0604020202020204" pitchFamily="34" charset="0"/>
              </a:rPr>
              <a:t>Updates:</a:t>
            </a:r>
            <a:endParaRPr lang="en-CA" sz="1400" dirty="0">
              <a:solidFill>
                <a:srgbClr val="002060"/>
              </a:solidFill>
              <a:latin typeface="Arial" panose="020B0604020202020204" pitchFamily="34" charset="0"/>
              <a:cs typeface="Arial" panose="020B0604020202020204" pitchFamily="34" charset="0"/>
            </a:endParaRPr>
          </a:p>
          <a:p>
            <a:pPr marL="358775" indent="-173038" eaLnBrk="0" hangingPunct="0">
              <a:spcBef>
                <a:spcPct val="50000"/>
              </a:spcBef>
              <a:buFont typeface="Arial" panose="020B0604020202020204" pitchFamily="34" charset="0"/>
              <a:buChar char="•"/>
            </a:pPr>
            <a:r>
              <a:rPr lang="en-CA" sz="1400" dirty="0">
                <a:solidFill>
                  <a:srgbClr val="002060"/>
                </a:solidFill>
                <a:latin typeface="Arial" panose="020B0604020202020204" pitchFamily="34" charset="0"/>
                <a:cs typeface="Arial" panose="020B0604020202020204" pitchFamily="34" charset="0"/>
              </a:rPr>
              <a:t>1</a:t>
            </a:r>
          </a:p>
          <a:p>
            <a:pPr algn="l" rtl="0" fontAlgn="base">
              <a:lnSpc>
                <a:spcPts val="1395"/>
              </a:lnSpc>
              <a:spcBef>
                <a:spcPts val="800"/>
              </a:spcBef>
              <a:spcAft>
                <a:spcPts val="400"/>
              </a:spcAft>
              <a:buNone/>
            </a:pPr>
            <a:r>
              <a:rPr lang="en-CA" sz="1800" b="0" i="0" dirty="0">
                <a:solidFill>
                  <a:srgbClr val="0F4761"/>
                </a:solidFill>
                <a:effectLst/>
                <a:latin typeface="Aptos Display" panose="020B0004020202020204" pitchFamily="34" charset="0"/>
              </a:rPr>
              <a:t>Fire Weather This Week [06-03 Buchart] </a:t>
            </a:r>
            <a:r>
              <a:rPr lang="en-CA" sz="1800" b="0" i="0" dirty="0">
                <a:solidFill>
                  <a:srgbClr val="0F4761"/>
                </a:solidFill>
                <a:effectLst/>
                <a:latin typeface="WordVisiCarriageReturn_MSFontService"/>
              </a:rPr>
              <a:t> </a:t>
            </a:r>
            <a:br>
              <a:rPr lang="en-CA" sz="1800" b="0" i="0" dirty="0">
                <a:solidFill>
                  <a:srgbClr val="0F4761"/>
                </a:solidFill>
                <a:effectLst/>
                <a:latin typeface="WordVisiCarriageReturn_MSFontService"/>
              </a:rPr>
            </a:br>
            <a:r>
              <a:rPr lang="en-CA" sz="1800" b="0" i="0" dirty="0">
                <a:solidFill>
                  <a:srgbClr val="0F4761"/>
                </a:solidFill>
                <a:effectLst/>
                <a:latin typeface="Aptos Display" panose="020B0004020202020204" pitchFamily="34" charset="0"/>
              </a:rPr>
              <a:t>Updated Mon, Weds, Fri </a:t>
            </a:r>
            <a:endParaRPr lang="en-CA" sz="1400" b="0" i="0" dirty="0">
              <a:solidFill>
                <a:srgbClr val="0F4761"/>
              </a:solidFill>
              <a:effectLst/>
              <a:latin typeface="Segoe UI" panose="020B0502040204020203" pitchFamily="34" charset="0"/>
            </a:endParaRPr>
          </a:p>
          <a:p>
            <a:pPr algn="l" rtl="0" fontAlgn="base">
              <a:lnSpc>
                <a:spcPts val="1569"/>
              </a:lnSpc>
              <a:buFont typeface="Arial" panose="020B0604020202020204" pitchFamily="34" charset="0"/>
              <a:buChar char="•"/>
            </a:pPr>
            <a:r>
              <a:rPr lang="en-CA" sz="1800" b="0" i="0" dirty="0">
                <a:solidFill>
                  <a:srgbClr val="000000"/>
                </a:solidFill>
                <a:effectLst/>
                <a:latin typeface="Aptos" panose="020B0004020202020204" pitchFamily="34" charset="0"/>
              </a:rPr>
              <a:t>A low sits over southern Nunavut and is giving precipitation to the far north of the prairies and southeastern NWT. This system will weaken over the coming 36 hours. The low-pressure system is bringing a cooler airmass (though relatively dry) to AB, SK, and MB. Westerly winds of ~30km/h will impact over SK and MB through June 4.  </a:t>
            </a:r>
          </a:p>
          <a:p>
            <a:pPr algn="l" rtl="0" fontAlgn="base">
              <a:lnSpc>
                <a:spcPts val="1569"/>
              </a:lnSpc>
              <a:buFont typeface="Arial" panose="020B0604020202020204" pitchFamily="34" charset="0"/>
              <a:buChar char="•"/>
            </a:pPr>
            <a:r>
              <a:rPr lang="en-CA" sz="1800" b="0" i="0" dirty="0">
                <a:solidFill>
                  <a:srgbClr val="000000"/>
                </a:solidFill>
                <a:effectLst/>
                <a:latin typeface="Aptos" panose="020B0004020202020204" pitchFamily="34" charset="0"/>
              </a:rPr>
              <a:t>A series of weak troughs will bring patchy, yet consistent precipitation to AB and northwest SK June 3-4 that will begin to lower fire weather indices.  </a:t>
            </a:r>
          </a:p>
          <a:p>
            <a:pPr algn="l" rtl="0" fontAlgn="base">
              <a:lnSpc>
                <a:spcPts val="1569"/>
              </a:lnSpc>
              <a:buFont typeface="Arial" panose="020B0604020202020204" pitchFamily="34" charset="0"/>
              <a:buChar char="•"/>
            </a:pPr>
            <a:r>
              <a:rPr lang="en-CA" sz="1800" b="0" i="0" dirty="0">
                <a:solidFill>
                  <a:srgbClr val="000000"/>
                </a:solidFill>
                <a:effectLst/>
                <a:latin typeface="Aptos" panose="020B0004020202020204" pitchFamily="34" charset="0"/>
              </a:rPr>
              <a:t>Another low-pressure system developing June 4 will drag precipitation through much of eastern ON and QC, then Atlantic Canada by June 6. This will keep fire weather indices relatively low. </a:t>
            </a:r>
          </a:p>
          <a:p>
            <a:pPr algn="l" rtl="0" fontAlgn="base">
              <a:lnSpc>
                <a:spcPts val="1569"/>
              </a:lnSpc>
              <a:buFont typeface="Arial" panose="020B0604020202020204" pitchFamily="34" charset="0"/>
              <a:buChar char="•"/>
            </a:pPr>
            <a:r>
              <a:rPr lang="en-CA" sz="1800" b="0" i="0" dirty="0">
                <a:solidFill>
                  <a:srgbClr val="000000"/>
                </a:solidFill>
                <a:effectLst/>
                <a:latin typeface="Aptos" panose="020B0004020202020204" pitchFamily="34" charset="0"/>
              </a:rPr>
              <a:t>A third system is forecast to develop over the southern NWT on June 5. The associated cold front is likely to bring thunderstorms and lightning to northern BC Thursday evening. More intense thunderstorms can be expected to the south of the low as it moves southeast, though rain should minimize lightning ignition potential.  As it tracks southeast, the system will strengthen, bringing up to 10-20mm of rain in a band from northern SK into much of MB by Sunday June 8. </a:t>
            </a:r>
          </a:p>
          <a:p>
            <a:pPr algn="l" rtl="0" fontAlgn="base">
              <a:lnSpc>
                <a:spcPts val="1569"/>
              </a:lnSpc>
              <a:buFont typeface="Arial" panose="020B0604020202020204" pitchFamily="34" charset="0"/>
              <a:buChar char="•"/>
            </a:pPr>
            <a:r>
              <a:rPr lang="en-CA" sz="1800" b="0" i="0" dirty="0">
                <a:solidFill>
                  <a:srgbClr val="000000"/>
                </a:solidFill>
                <a:effectLst/>
                <a:latin typeface="Aptos" panose="020B0004020202020204" pitchFamily="34" charset="0"/>
              </a:rPr>
              <a:t>Southern BC remains dry and warm with no rain expected in the next week. Fire Indices continue to increase in this region, giving extreme risk. </a:t>
            </a:r>
          </a:p>
          <a:p>
            <a:pPr marL="185737" eaLnBrk="0" hangingPunct="0">
              <a:spcBef>
                <a:spcPct val="50000"/>
              </a:spcBef>
            </a:pPr>
            <a:endParaRPr lang="en-CA" sz="1400" dirty="0">
              <a:solidFill>
                <a:srgbClr val="002060"/>
              </a:solidFill>
              <a:latin typeface="Arial" panose="020B0604020202020204" pitchFamily="34" charset="0"/>
              <a:cs typeface="Arial" panose="020B0604020202020204" pitchFamily="34" charset="0"/>
            </a:endParaRPr>
          </a:p>
        </p:txBody>
      </p:sp>
      <p:pic>
        <p:nvPicPr>
          <p:cNvPr id="2" name="Picture 4"/>
          <p:cNvPicPr>
            <a:picLocks noChangeAspect="1" noChangeArrowheads="1"/>
          </p:cNvPicPr>
          <p:nvPr/>
        </p:nvPicPr>
        <p:blipFill>
          <a:blip r:embed="rId3"/>
          <a:srcRect/>
          <a:stretch>
            <a:fillRect/>
          </a:stretch>
        </p:blipFill>
        <p:spPr bwMode="auto">
          <a:xfrm>
            <a:off x="-457200" y="-457200"/>
            <a:ext cx="1587" cy="1587"/>
          </a:xfrm>
          <a:prstGeom prst="rect">
            <a:avLst/>
          </a:prstGeom>
          <a:noFill/>
          <a:ln w="9525">
            <a:noFill/>
            <a:miter lim="800000"/>
            <a:headEnd/>
            <a:tailEnd/>
          </a:ln>
        </p:spPr>
      </p:pic>
      <p:sp>
        <p:nvSpPr>
          <p:cNvPr id="3" name="Text Box 5"/>
          <p:cNvSpPr txBox="1">
            <a:spLocks noChangeArrowheads="1"/>
          </p:cNvSpPr>
          <p:nvPr/>
        </p:nvSpPr>
        <p:spPr bwMode="auto">
          <a:xfrm>
            <a:off x="4724400" y="6400800"/>
            <a:ext cx="843501" cy="276999"/>
          </a:xfrm>
          <a:prstGeom prst="rect">
            <a:avLst/>
          </a:prstGeom>
          <a:noFill/>
          <a:ln w="9525">
            <a:noFill/>
            <a:miter lim="800000"/>
            <a:headEnd/>
            <a:tailEnd/>
          </a:ln>
        </p:spPr>
        <p:txBody>
          <a:bodyPr wrap="none">
            <a:spAutoFit/>
          </a:bodyPr>
          <a:lstStyle/>
          <a:p>
            <a:pPr eaLnBrk="0" hangingPunct="0">
              <a:spcBef>
                <a:spcPct val="50000"/>
              </a:spcBef>
            </a:pPr>
            <a:r>
              <a:rPr lang="en-CA" sz="1200" b="1" dirty="0" err="1">
                <a:latin typeface="Arial" panose="020B0604020202020204" pitchFamily="34" charset="0"/>
                <a:cs typeface="Arial" panose="020B0604020202020204" pitchFamily="34" charset="0"/>
              </a:rPr>
              <a:t>mH</a:t>
            </a:r>
            <a:r>
              <a:rPr lang="en-CA" sz="1200" b="1" dirty="0">
                <a:latin typeface="Arial" panose="020B0604020202020204" pitchFamily="34" charset="0"/>
                <a:cs typeface="Arial" panose="020B0604020202020204" pitchFamily="34" charset="0"/>
              </a:rPr>
              <a:t> x </a:t>
            </a:r>
            <a:r>
              <a:rPr lang="en-CA" sz="1200" b="1" dirty="0" err="1">
                <a:latin typeface="Arial" panose="020B0604020202020204" pitchFamily="34" charset="0"/>
                <a:cs typeface="Arial" panose="020B0604020202020204" pitchFamily="34" charset="0"/>
              </a:rPr>
              <a:t>nW</a:t>
            </a:r>
            <a:endParaRPr lang="en-US" sz="1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507490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895406" y="1828800"/>
            <a:ext cx="466794" cy="64633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3600" b="1" i="0" u="none" strike="noStrike" kern="1200" cap="none" spc="0" normalizeH="0" baseline="0" noProof="0" dirty="0">
                <a:ln>
                  <a:noFill/>
                </a:ln>
                <a:solidFill>
                  <a:srgbClr val="00B0F0"/>
                </a:solidFill>
                <a:effectLst/>
                <a:uLnTx/>
                <a:uFillTx/>
                <a:latin typeface="Arial" panose="020B0604020202020204" pitchFamily="34" charset="0"/>
                <a:ea typeface="+mn-ea"/>
                <a:cs typeface="Arial" charset="0"/>
              </a:rPr>
              <a:t>?</a:t>
            </a:r>
          </a:p>
        </p:txBody>
      </p:sp>
      <p:sp>
        <p:nvSpPr>
          <p:cNvPr id="13" name="TextBox 12"/>
          <p:cNvSpPr txBox="1"/>
          <p:nvPr/>
        </p:nvSpPr>
        <p:spPr>
          <a:xfrm>
            <a:off x="533400" y="2895600"/>
            <a:ext cx="466794" cy="64633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36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charset="0"/>
              </a:rPr>
              <a:t>?</a:t>
            </a:r>
          </a:p>
        </p:txBody>
      </p:sp>
      <p:sp>
        <p:nvSpPr>
          <p:cNvPr id="3" name="TextBox 2"/>
          <p:cNvSpPr txBox="1"/>
          <p:nvPr/>
        </p:nvSpPr>
        <p:spPr>
          <a:xfrm>
            <a:off x="396000" y="360000"/>
            <a:ext cx="8280000" cy="646331"/>
          </a:xfrm>
          <a:prstGeom prst="rect">
            <a:avLst/>
          </a:prstGeom>
          <a:noFill/>
        </p:spPr>
        <p:txBody>
          <a:bodyPr wrap="square" rtlCol="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A" sz="3200" b="1" i="0" u="none" strike="noStrike" kern="1200" cap="none" spc="0" normalizeH="0" baseline="0" noProof="0" dirty="0">
                <a:ln>
                  <a:noFill/>
                </a:ln>
                <a:solidFill>
                  <a:srgbClr val="C00000"/>
                </a:solidFill>
                <a:effectLst/>
                <a:uLnTx/>
                <a:uFillTx/>
                <a:latin typeface="Calibri"/>
                <a:ea typeface="+mn-ea"/>
                <a:cs typeface="Arial" charset="0"/>
              </a:rPr>
              <a:t>Questions or suggestions?</a:t>
            </a:r>
          </a:p>
        </p:txBody>
      </p:sp>
      <p:sp>
        <p:nvSpPr>
          <p:cNvPr id="5" name="TextBox 4"/>
          <p:cNvSpPr txBox="1"/>
          <p:nvPr/>
        </p:nvSpPr>
        <p:spPr>
          <a:xfrm>
            <a:off x="3449855" y="1239300"/>
            <a:ext cx="4729501" cy="4789709"/>
          </a:xfrm>
          <a:prstGeom prst="rect">
            <a:avLst/>
          </a:prstGeom>
          <a:noFill/>
        </p:spPr>
        <p:txBody>
          <a:bodyPr wrap="square" rtlCol="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2400" b="1" i="0" u="none" strike="noStrike" kern="1200" cap="none" spc="0" normalizeH="0" baseline="0" noProof="0" dirty="0">
                <a:ln>
                  <a:noFill/>
                </a:ln>
                <a:solidFill>
                  <a:srgbClr val="009900"/>
                </a:solidFill>
                <a:effectLst/>
                <a:uLnTx/>
                <a:uFillTx/>
                <a:latin typeface="Corbel" panose="020B0503020204020204" pitchFamily="34" charset="0"/>
                <a:ea typeface="+mn-ea"/>
                <a:cs typeface="Arial" charset="0"/>
              </a:rPr>
              <a:t>Contact: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2400" b="1" i="0" u="none" strike="noStrike" kern="1200" cap="none" spc="0" normalizeH="0" baseline="0" noProof="0" dirty="0">
                <a:ln>
                  <a:noFill/>
                </a:ln>
                <a:solidFill>
                  <a:prstClr val="black"/>
                </a:solidFill>
                <a:effectLst/>
                <a:uLnTx/>
                <a:uFillTx/>
                <a:latin typeface="Corbel" panose="020B0503020204020204" pitchFamily="34" charset="0"/>
                <a:ea typeface="+mn-ea"/>
                <a:cs typeface="Arial" charset="0"/>
              </a:rPr>
              <a:t>Richard Carr, Liam Buchart or Mike Smith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2400" b="1" i="0" u="none" strike="noStrike" kern="1200" cap="none" spc="0" normalizeH="0" baseline="0" noProof="0" dirty="0">
                <a:ln>
                  <a:noFill/>
                </a:ln>
                <a:solidFill>
                  <a:prstClr val="black"/>
                </a:solidFill>
                <a:effectLst/>
                <a:uLnTx/>
                <a:uFillTx/>
                <a:latin typeface="Corbel" panose="020B0503020204020204" pitchFamily="34" charset="0"/>
                <a:ea typeface="+mn-ea"/>
                <a:cs typeface="Arial" charset="0"/>
              </a:rPr>
              <a:t>Fire Weather Specialists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1400" b="1" i="0" u="none" strike="noStrike" kern="1200" cap="none" spc="0" normalizeH="0" baseline="0" noProof="0" dirty="0">
              <a:ln>
                <a:noFill/>
              </a:ln>
              <a:solidFill>
                <a:prstClr val="black"/>
              </a:solidFill>
              <a:effectLst/>
              <a:uLnTx/>
              <a:uFillTx/>
              <a:latin typeface="Corbel" panose="020B0503020204020204" pitchFamily="34"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2000" b="1" i="0" u="none" strike="noStrike" kern="1200" cap="none" spc="0" normalizeH="0" baseline="0" noProof="0" dirty="0">
                <a:ln>
                  <a:noFill/>
                </a:ln>
                <a:solidFill>
                  <a:prstClr val="black"/>
                </a:solidFill>
                <a:effectLst/>
                <a:uLnTx/>
                <a:uFillTx/>
                <a:latin typeface="Corbel" panose="020B0503020204020204" pitchFamily="34" charset="0"/>
                <a:ea typeface="+mn-ea"/>
                <a:cs typeface="Arial" charset="0"/>
                <a:hlinkClick r:id="rId3"/>
              </a:rPr>
              <a:t>Richard.Carr@NRCan-RNCan.gc.ca</a:t>
            </a:r>
            <a:endParaRPr kumimoji="0" lang="en-CA" sz="2000" b="1" i="0" u="none" strike="noStrike" kern="1200" cap="none" spc="0" normalizeH="0" baseline="0" noProof="0" dirty="0">
              <a:ln>
                <a:noFill/>
              </a:ln>
              <a:solidFill>
                <a:prstClr val="black"/>
              </a:solidFill>
              <a:effectLst/>
              <a:uLnTx/>
              <a:uFillTx/>
              <a:latin typeface="Corbel" panose="020B0503020204020204" pitchFamily="34"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CA" sz="2000" b="1" dirty="0">
                <a:solidFill>
                  <a:prstClr val="black"/>
                </a:solidFill>
                <a:latin typeface="Corbel" panose="020B0503020204020204" pitchFamily="34" charset="0"/>
                <a:cs typeface="Arial" charset="0"/>
                <a:hlinkClick r:id="rId4"/>
              </a:rPr>
              <a:t>Liam.Buchart@NRCan-RNCan.gc.ca</a:t>
            </a:r>
            <a:endParaRPr lang="en-CA" sz="2000" b="1" dirty="0">
              <a:solidFill>
                <a:prstClr val="black"/>
              </a:solidFill>
              <a:latin typeface="Corbel" panose="020B0503020204020204" pitchFamily="34"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CA" sz="2000" b="1" dirty="0">
                <a:solidFill>
                  <a:prstClr val="black"/>
                </a:solidFill>
                <a:latin typeface="Corbel" panose="020B0503020204020204" pitchFamily="34" charset="0"/>
                <a:cs typeface="Arial" charset="0"/>
                <a:hlinkClick r:id="rId5"/>
              </a:rPr>
              <a:t>Michael.Smith2@NRCan-RNCan.gc.ca</a:t>
            </a:r>
            <a:r>
              <a:rPr lang="en-CA" sz="2000" b="1" dirty="0">
                <a:solidFill>
                  <a:prstClr val="black"/>
                </a:solidFill>
                <a:latin typeface="Corbel" panose="020B0503020204020204" pitchFamily="34" charset="0"/>
                <a:cs typeface="Arial" charset="0"/>
              </a:rPr>
              <a:t>  </a:t>
            </a:r>
            <a:endParaRPr kumimoji="0" lang="en-CA" sz="2000" b="1" i="0" u="none" strike="noStrike" kern="1200" cap="none" spc="0" normalizeH="0" baseline="0" noProof="0" dirty="0">
              <a:ln>
                <a:noFill/>
              </a:ln>
              <a:solidFill>
                <a:prstClr val="black"/>
              </a:solidFill>
              <a:effectLst/>
              <a:uLnTx/>
              <a:uFillTx/>
              <a:latin typeface="Corbel" panose="020B0503020204020204" pitchFamily="34"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1400" b="1" i="0" u="none" strike="noStrike" kern="1200" cap="none" spc="0" normalizeH="0" baseline="0" noProof="0" dirty="0">
              <a:ln>
                <a:noFill/>
              </a:ln>
              <a:solidFill>
                <a:prstClr val="black"/>
              </a:solidFill>
              <a:effectLst/>
              <a:uLnTx/>
              <a:uFillTx/>
              <a:latin typeface="Corbel" panose="020B0503020204020204" pitchFamily="34"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2400" b="1" i="0" u="none" strike="noStrike" kern="1200" cap="none" spc="0" normalizeH="0" baseline="0" noProof="0" dirty="0">
                <a:ln>
                  <a:noFill/>
                </a:ln>
                <a:solidFill>
                  <a:prstClr val="black"/>
                </a:solidFill>
                <a:effectLst/>
                <a:uLnTx/>
                <a:uFillTx/>
                <a:latin typeface="Corbel" panose="020B0503020204020204" pitchFamily="34" charset="0"/>
                <a:ea typeface="+mn-ea"/>
                <a:cs typeface="Arial" charset="0"/>
              </a:rPr>
              <a:t>5320 122 Street NW</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2400" b="1" i="0" u="none" strike="noStrike" kern="1200" cap="none" spc="0" normalizeH="0" baseline="0" noProof="0" dirty="0">
                <a:ln>
                  <a:noFill/>
                </a:ln>
                <a:solidFill>
                  <a:prstClr val="black"/>
                </a:solidFill>
                <a:effectLst/>
                <a:uLnTx/>
                <a:uFillTx/>
                <a:latin typeface="Corbel" panose="020B0503020204020204" pitchFamily="34" charset="0"/>
                <a:ea typeface="+mn-ea"/>
                <a:cs typeface="Arial" charset="0"/>
              </a:rPr>
              <a:t>Edmonton, AB, Canada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2400" b="1" i="0" u="none" strike="noStrike" kern="1200" cap="none" spc="0" normalizeH="0" baseline="0" noProof="0" dirty="0">
                <a:ln>
                  <a:noFill/>
                </a:ln>
                <a:solidFill>
                  <a:prstClr val="black"/>
                </a:solidFill>
                <a:effectLst/>
                <a:uLnTx/>
                <a:uFillTx/>
                <a:latin typeface="Corbel" panose="020B0503020204020204" pitchFamily="34" charset="0"/>
                <a:ea typeface="+mn-ea"/>
                <a:cs typeface="Arial" charset="0"/>
              </a:rPr>
              <a:t>T6H 3S5</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1400" b="1" i="0" u="none" strike="noStrike" kern="1200" cap="none" spc="0" normalizeH="0" baseline="0" noProof="0" dirty="0">
              <a:ln>
                <a:noFill/>
              </a:ln>
              <a:solidFill>
                <a:prstClr val="black"/>
              </a:solidFill>
              <a:effectLst/>
              <a:uLnTx/>
              <a:uFillTx/>
              <a:latin typeface="Corbel" panose="020B0503020204020204" pitchFamily="34"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CA" sz="2400" b="1" noProof="0" dirty="0">
                <a:solidFill>
                  <a:prstClr val="black"/>
                </a:solidFill>
                <a:latin typeface="Corbel" panose="020B0503020204020204" pitchFamily="34" charset="0"/>
              </a:rPr>
              <a:t>Richard:	825-510-1265 </a:t>
            </a:r>
            <a:endParaRPr lang="en-CA" sz="2400" b="1" dirty="0">
              <a:solidFill>
                <a:prstClr val="black"/>
              </a:solidFill>
              <a:latin typeface="Corbel" panose="020B0503020204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CA" sz="2400" b="1" dirty="0">
                <a:solidFill>
                  <a:prstClr val="black"/>
                </a:solidFill>
                <a:latin typeface="Corbel" panose="020B0503020204020204" pitchFamily="34" charset="0"/>
              </a:rPr>
              <a:t>Liam:		825-510-1211</a:t>
            </a:r>
            <a:endParaRPr kumimoji="0" lang="en-CA" sz="2400" b="1" i="0" u="none" kern="1200" cap="none" spc="0" normalizeH="0" baseline="0" noProof="0" dirty="0">
              <a:ln>
                <a:noFill/>
              </a:ln>
              <a:solidFill>
                <a:srgbClr val="008000"/>
              </a:solidFill>
              <a:effectLst/>
              <a:uLnTx/>
              <a:uFillTx/>
              <a:latin typeface="Corbel" panose="020B0503020204020204" pitchFamily="34" charset="0"/>
              <a:cs typeface="Arial" charset="0"/>
            </a:endParaRPr>
          </a:p>
        </p:txBody>
      </p:sp>
      <p:sp>
        <p:nvSpPr>
          <p:cNvPr id="4" name="TextBox 3"/>
          <p:cNvSpPr txBox="1"/>
          <p:nvPr/>
        </p:nvSpPr>
        <p:spPr>
          <a:xfrm>
            <a:off x="990600" y="2170331"/>
            <a:ext cx="466794" cy="64633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36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charset="0"/>
              </a:rPr>
              <a:t>?</a:t>
            </a:r>
          </a:p>
        </p:txBody>
      </p:sp>
      <p:sp>
        <p:nvSpPr>
          <p:cNvPr id="9" name="TextBox 8"/>
          <p:cNvSpPr txBox="1"/>
          <p:nvPr/>
        </p:nvSpPr>
        <p:spPr>
          <a:xfrm>
            <a:off x="1457394" y="2601300"/>
            <a:ext cx="466794" cy="64633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charset="0"/>
              </a:rPr>
              <a:t>?</a:t>
            </a:r>
          </a:p>
        </p:txBody>
      </p:sp>
      <p:sp>
        <p:nvSpPr>
          <p:cNvPr id="11" name="TextBox 10"/>
          <p:cNvSpPr txBox="1"/>
          <p:nvPr/>
        </p:nvSpPr>
        <p:spPr>
          <a:xfrm>
            <a:off x="1609794" y="3373800"/>
            <a:ext cx="466794" cy="64633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charset="0"/>
              </a:rPr>
              <a:t>?</a:t>
            </a:r>
          </a:p>
        </p:txBody>
      </p:sp>
    </p:spTree>
    <p:extLst>
      <p:ext uri="{BB962C8B-B14F-4D97-AF65-F5344CB8AC3E}">
        <p14:creationId xmlns:p14="http://schemas.microsoft.com/office/powerpoint/2010/main" val="7632335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D69E37A1-58E9-BF1E-9200-0EBC442EB85B}"/>
              </a:ext>
            </a:extLst>
          </p:cNvPr>
          <p:cNvCxnSpPr>
            <a:cxnSpLocks/>
          </p:cNvCxnSpPr>
          <p:nvPr/>
        </p:nvCxnSpPr>
        <p:spPr>
          <a:xfrm rot="180000" flipV="1">
            <a:off x="1391233" y="3548817"/>
            <a:ext cx="6552000" cy="402352"/>
          </a:xfrm>
          <a:prstGeom prst="line">
            <a:avLst/>
          </a:prstGeom>
          <a:ln w="38100">
            <a:solidFill>
              <a:srgbClr val="C00000"/>
            </a:solidFill>
          </a:ln>
        </p:spPr>
        <p:style>
          <a:lnRef idx="2">
            <a:schemeClr val="accent1"/>
          </a:lnRef>
          <a:fillRef idx="0">
            <a:schemeClr val="accent1"/>
          </a:fillRef>
          <a:effectRef idx="1">
            <a:schemeClr val="accent1"/>
          </a:effectRef>
          <a:fontRef idx="minor">
            <a:schemeClr val="tx1"/>
          </a:fontRef>
        </p:style>
      </p:cxnSp>
      <p:pic>
        <p:nvPicPr>
          <p:cNvPr id="1026" name="Picture 2">
            <a:extLst>
              <a:ext uri="{FF2B5EF4-FFF2-40B4-BE49-F238E27FC236}">
                <a16:creationId xmlns:a16="http://schemas.microsoft.com/office/drawing/2014/main" id="{7BE50D55-C358-5167-A4C0-9A05E71FD62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533" t="30111" r="16686" b="8280"/>
          <a:stretch>
            <a:fillRect/>
          </a:stretch>
        </p:blipFill>
        <p:spPr bwMode="auto">
          <a:xfrm rot="-180000">
            <a:off x="902465" y="996699"/>
            <a:ext cx="7573311" cy="483473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63FCF9BA-2FF0-6368-821E-7E4488B85ACE}"/>
              </a:ext>
            </a:extLst>
          </p:cNvPr>
          <p:cNvPicPr>
            <a:picLocks noChangeAspect="1" noChangeArrowheads="1"/>
          </p:cNvPicPr>
          <p:nvPr/>
        </p:nvPicPr>
        <p:blipFill rotWithShape="1">
          <a:blip r:embed="rId4">
            <a:alphaModFix amt="50000"/>
            <a:extLst>
              <a:ext uri="{28A0092B-C50C-407E-A947-70E740481C1C}">
                <a14:useLocalDpi xmlns:a14="http://schemas.microsoft.com/office/drawing/2010/main" val="0"/>
              </a:ext>
            </a:extLst>
          </a:blip>
          <a:srcRect t="-1" b="38062"/>
          <a:stretch>
            <a:fillRect/>
          </a:stretch>
        </p:blipFill>
        <p:spPr bwMode="auto">
          <a:xfrm rot="180000">
            <a:off x="289144" y="2191899"/>
            <a:ext cx="8058150" cy="3881996"/>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bwMode="auto">
          <a:xfrm>
            <a:off x="7164000" y="6428602"/>
            <a:ext cx="228600" cy="2772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14" name="Rectangle 13"/>
          <p:cNvSpPr/>
          <p:nvPr/>
        </p:nvSpPr>
        <p:spPr bwMode="auto">
          <a:xfrm>
            <a:off x="7092000" y="6352402"/>
            <a:ext cx="228600" cy="277200"/>
          </a:xfrm>
          <a:prstGeom prst="rect">
            <a:avLst/>
          </a:prstGeom>
          <a:solidFill>
            <a:srgbClr val="00B050"/>
          </a:solidFill>
          <a:ln w="254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16" name="Text Box 5"/>
          <p:cNvSpPr txBox="1">
            <a:spLocks noChangeArrowheads="1"/>
          </p:cNvSpPr>
          <p:nvPr/>
        </p:nvSpPr>
        <p:spPr bwMode="auto">
          <a:xfrm>
            <a:off x="3020711" y="6442940"/>
            <a:ext cx="4013015" cy="276999"/>
          </a:xfrm>
          <a:prstGeom prst="rect">
            <a:avLst/>
          </a:prstGeom>
          <a:noFill/>
          <a:ln w="9525">
            <a:noFill/>
            <a:miter lim="800000"/>
            <a:headEnd/>
            <a:tailEnd/>
          </a:ln>
        </p:spPr>
        <p:txBody>
          <a:bodyPr wrap="square">
            <a:spAutoFit/>
          </a:bodyPr>
          <a:lstStyle/>
          <a:p>
            <a:pPr eaLnBrk="0" hangingPunct="0"/>
            <a:r>
              <a:rPr lang="en-CA" sz="1200" b="1" dirty="0">
                <a:latin typeface="Arial" panose="020B0604020202020204" pitchFamily="34" charset="0"/>
                <a:cs typeface="Arial" panose="020B0604020202020204" pitchFamily="34" charset="0"/>
              </a:rPr>
              <a:t>Interactive map : ~14.5H x 22.8W          9Hx11.6W</a:t>
            </a:r>
            <a:endParaRPr lang="en-US" sz="1200" b="1" dirty="0">
              <a:latin typeface="Arial" panose="020B0604020202020204" pitchFamily="34" charset="0"/>
              <a:cs typeface="Arial" panose="020B0604020202020204" pitchFamily="34" charset="0"/>
            </a:endParaRPr>
          </a:p>
        </p:txBody>
      </p:sp>
      <p:sp>
        <p:nvSpPr>
          <p:cNvPr id="12" name="Rectangle 2"/>
          <p:cNvSpPr txBox="1">
            <a:spLocks noChangeArrowheads="1"/>
          </p:cNvSpPr>
          <p:nvPr/>
        </p:nvSpPr>
        <p:spPr>
          <a:xfrm>
            <a:off x="1595715" y="234000"/>
            <a:ext cx="6019800" cy="427039"/>
          </a:xfrm>
          <a:prstGeom prst="rect">
            <a:avLst/>
          </a:prstGeom>
        </p:spPr>
        <p:txBody>
          <a:bodyPr/>
          <a:lstStyle>
            <a:lvl1pPr algn="l" defTabSz="342900" rtl="0" eaLnBrk="0" fontAlgn="base" hangingPunct="0">
              <a:spcBef>
                <a:spcPct val="0"/>
              </a:spcBef>
              <a:spcAft>
                <a:spcPct val="0"/>
              </a:spcAft>
              <a:defRPr sz="2700" b="1" kern="1200">
                <a:solidFill>
                  <a:srgbClr val="306120"/>
                </a:solidFill>
                <a:latin typeface="Myriad Pro"/>
                <a:ea typeface="Myriad Pro"/>
                <a:cs typeface="Myriad Pro"/>
              </a:defRPr>
            </a:lvl1pPr>
            <a:lvl2pPr algn="l" defTabSz="342900" rtl="0" eaLnBrk="0" fontAlgn="base" hangingPunct="0">
              <a:spcBef>
                <a:spcPct val="0"/>
              </a:spcBef>
              <a:spcAft>
                <a:spcPct val="0"/>
              </a:spcAft>
              <a:defRPr sz="2700" b="1">
                <a:solidFill>
                  <a:srgbClr val="306120"/>
                </a:solidFill>
                <a:latin typeface="Myriad Pro"/>
                <a:ea typeface="Myriad Pro"/>
                <a:cs typeface="Myriad Pro"/>
              </a:defRPr>
            </a:lvl2pPr>
            <a:lvl3pPr algn="l" defTabSz="342900" rtl="0" eaLnBrk="0" fontAlgn="base" hangingPunct="0">
              <a:spcBef>
                <a:spcPct val="0"/>
              </a:spcBef>
              <a:spcAft>
                <a:spcPct val="0"/>
              </a:spcAft>
              <a:defRPr sz="2700" b="1">
                <a:solidFill>
                  <a:srgbClr val="306120"/>
                </a:solidFill>
                <a:latin typeface="Myriad Pro"/>
                <a:ea typeface="Myriad Pro"/>
                <a:cs typeface="Myriad Pro"/>
              </a:defRPr>
            </a:lvl3pPr>
            <a:lvl4pPr algn="l" defTabSz="342900" rtl="0" eaLnBrk="0" fontAlgn="base" hangingPunct="0">
              <a:spcBef>
                <a:spcPct val="0"/>
              </a:spcBef>
              <a:spcAft>
                <a:spcPct val="0"/>
              </a:spcAft>
              <a:defRPr sz="2700" b="1">
                <a:solidFill>
                  <a:srgbClr val="306120"/>
                </a:solidFill>
                <a:latin typeface="Myriad Pro"/>
                <a:ea typeface="Myriad Pro"/>
                <a:cs typeface="Myriad Pro"/>
              </a:defRPr>
            </a:lvl4pPr>
            <a:lvl5pPr algn="l" defTabSz="342900" rtl="0" eaLnBrk="0" fontAlgn="base" hangingPunct="0">
              <a:spcBef>
                <a:spcPct val="0"/>
              </a:spcBef>
              <a:spcAft>
                <a:spcPct val="0"/>
              </a:spcAft>
              <a:defRPr sz="2700" b="1">
                <a:solidFill>
                  <a:srgbClr val="306120"/>
                </a:solidFill>
                <a:latin typeface="Myriad Pro"/>
                <a:ea typeface="Myriad Pro"/>
                <a:cs typeface="Myriad Pro"/>
              </a:defRPr>
            </a:lvl5pPr>
            <a:lvl6pPr marL="342900" algn="l" defTabSz="342900" rtl="0" fontAlgn="base">
              <a:spcBef>
                <a:spcPct val="0"/>
              </a:spcBef>
              <a:spcAft>
                <a:spcPct val="0"/>
              </a:spcAft>
              <a:defRPr sz="2700" b="1">
                <a:solidFill>
                  <a:srgbClr val="306120"/>
                </a:solidFill>
                <a:latin typeface="Myriad Pro"/>
                <a:ea typeface="Myriad Pro"/>
                <a:cs typeface="Myriad Pro"/>
              </a:defRPr>
            </a:lvl6pPr>
            <a:lvl7pPr marL="685800" algn="l" defTabSz="342900" rtl="0" fontAlgn="base">
              <a:spcBef>
                <a:spcPct val="0"/>
              </a:spcBef>
              <a:spcAft>
                <a:spcPct val="0"/>
              </a:spcAft>
              <a:defRPr sz="2700" b="1">
                <a:solidFill>
                  <a:srgbClr val="306120"/>
                </a:solidFill>
                <a:latin typeface="Myriad Pro"/>
                <a:ea typeface="Myriad Pro"/>
                <a:cs typeface="Myriad Pro"/>
              </a:defRPr>
            </a:lvl7pPr>
            <a:lvl8pPr marL="1028700" algn="l" defTabSz="342900" rtl="0" fontAlgn="base">
              <a:spcBef>
                <a:spcPct val="0"/>
              </a:spcBef>
              <a:spcAft>
                <a:spcPct val="0"/>
              </a:spcAft>
              <a:defRPr sz="2700" b="1">
                <a:solidFill>
                  <a:srgbClr val="306120"/>
                </a:solidFill>
                <a:latin typeface="Myriad Pro"/>
                <a:ea typeface="Myriad Pro"/>
                <a:cs typeface="Myriad Pro"/>
              </a:defRPr>
            </a:lvl8pPr>
            <a:lvl9pPr marL="1371600" algn="l" defTabSz="342900" rtl="0" fontAlgn="base">
              <a:spcBef>
                <a:spcPct val="0"/>
              </a:spcBef>
              <a:spcAft>
                <a:spcPct val="0"/>
              </a:spcAft>
              <a:defRPr sz="2700" b="1">
                <a:solidFill>
                  <a:srgbClr val="306120"/>
                </a:solidFill>
                <a:latin typeface="Myriad Pro"/>
                <a:ea typeface="Myriad Pro"/>
                <a:cs typeface="Myriad Pro"/>
              </a:defRPr>
            </a:lvl9pPr>
          </a:lstStyle>
          <a:p>
            <a:pPr algn="ctr" eaLnBrk="1" hangingPunct="1"/>
            <a:r>
              <a:rPr lang="en-CA" sz="2800" dirty="0">
                <a:solidFill>
                  <a:srgbClr val="C00000"/>
                </a:solidFill>
              </a:rPr>
              <a:t>CWFIS Hotspots (Interactive Map)</a:t>
            </a:r>
            <a:endParaRPr lang="en-US" sz="2800" dirty="0">
              <a:solidFill>
                <a:srgbClr val="C00000"/>
              </a:solidFill>
            </a:endParaRPr>
          </a:p>
        </p:txBody>
      </p:sp>
      <p:sp>
        <p:nvSpPr>
          <p:cNvPr id="9" name="Rectangle 8"/>
          <p:cNvSpPr/>
          <p:nvPr/>
        </p:nvSpPr>
        <p:spPr>
          <a:xfrm>
            <a:off x="934332" y="6130689"/>
            <a:ext cx="5973815" cy="276999"/>
          </a:xfrm>
          <a:prstGeom prst="rect">
            <a:avLst/>
          </a:prstGeom>
          <a:solidFill>
            <a:schemeClr val="bg1"/>
          </a:solidFill>
        </p:spPr>
        <p:txBody>
          <a:bodyPr wrap="none">
            <a:spAutoFit/>
          </a:bodyPr>
          <a:lstStyle/>
          <a:p>
            <a:pPr fontAlgn="base">
              <a:spcBef>
                <a:spcPct val="0"/>
              </a:spcBef>
              <a:spcAft>
                <a:spcPct val="0"/>
              </a:spcAft>
            </a:pPr>
            <a:r>
              <a:rPr lang="en-CA" sz="1200" i="1" dirty="0">
                <a:solidFill>
                  <a:srgbClr val="000000"/>
                </a:solidFill>
                <a:latin typeface="Arial" charset="0"/>
                <a:cs typeface="Arial" charset="0"/>
              </a:rPr>
              <a:t>https://weather.gc.ca/satellite/satellite_anim_e.html?sat=goes&amp;area=nam&amp;type=1070</a:t>
            </a:r>
          </a:p>
        </p:txBody>
      </p:sp>
      <p:sp>
        <p:nvSpPr>
          <p:cNvPr id="5" name="TextBox 4">
            <a:extLst>
              <a:ext uri="{FF2B5EF4-FFF2-40B4-BE49-F238E27FC236}">
                <a16:creationId xmlns:a16="http://schemas.microsoft.com/office/drawing/2014/main" id="{0D5E6580-9008-0D16-68A2-FCD064106870}"/>
              </a:ext>
            </a:extLst>
          </p:cNvPr>
          <p:cNvSpPr txBox="1"/>
          <p:nvPr/>
        </p:nvSpPr>
        <p:spPr>
          <a:xfrm>
            <a:off x="1996889" y="652311"/>
            <a:ext cx="4585446" cy="276999"/>
          </a:xfrm>
          <a:prstGeom prst="rect">
            <a:avLst/>
          </a:prstGeom>
          <a:noFill/>
        </p:spPr>
        <p:txBody>
          <a:bodyPr wrap="square">
            <a:spAutoFit/>
          </a:bodyPr>
          <a:lstStyle/>
          <a:p>
            <a:r>
              <a:rPr lang="en-CA" sz="1200" dirty="0">
                <a:hlinkClick r:id="rId5"/>
              </a:rPr>
              <a:t>https://cwfis.cfs.nrcan.gc.ca/interactive-map</a:t>
            </a:r>
            <a:endParaRPr lang="en-CA" sz="1200" dirty="0"/>
          </a:p>
        </p:txBody>
      </p:sp>
      <p:cxnSp>
        <p:nvCxnSpPr>
          <p:cNvPr id="10" name="Straight Arrow Connector 9">
            <a:extLst>
              <a:ext uri="{FF2B5EF4-FFF2-40B4-BE49-F238E27FC236}">
                <a16:creationId xmlns:a16="http://schemas.microsoft.com/office/drawing/2014/main" id="{C38ECE92-1137-D515-62BA-9C344C1F46BA}"/>
              </a:ext>
            </a:extLst>
          </p:cNvPr>
          <p:cNvCxnSpPr>
            <a:cxnSpLocks/>
            <a:stCxn id="6" idx="2"/>
          </p:cNvCxnSpPr>
          <p:nvPr/>
        </p:nvCxnSpPr>
        <p:spPr>
          <a:xfrm>
            <a:off x="7392600" y="6043784"/>
            <a:ext cx="49600" cy="384818"/>
          </a:xfrm>
          <a:prstGeom prst="straightConnector1">
            <a:avLst/>
          </a:prstGeom>
          <a:ln w="50800">
            <a:solidFill>
              <a:srgbClr val="0000FF"/>
            </a:solidFill>
            <a:tailEnd type="triangle"/>
          </a:ln>
        </p:spPr>
        <p:style>
          <a:lnRef idx="2">
            <a:schemeClr val="accent1"/>
          </a:lnRef>
          <a:fillRef idx="0">
            <a:schemeClr val="accent1"/>
          </a:fillRef>
          <a:effectRef idx="1">
            <a:schemeClr val="accent1"/>
          </a:effectRef>
          <a:fontRef idx="minor">
            <a:schemeClr val="tx1"/>
          </a:fontRef>
        </p:style>
      </p:cxnSp>
      <p:pic>
        <p:nvPicPr>
          <p:cNvPr id="6" name="Picture 5">
            <a:extLst>
              <a:ext uri="{FF2B5EF4-FFF2-40B4-BE49-F238E27FC236}">
                <a16:creationId xmlns:a16="http://schemas.microsoft.com/office/drawing/2014/main" id="{E66C8B15-4D44-196F-1336-CB05434ED486}"/>
              </a:ext>
            </a:extLst>
          </p:cNvPr>
          <p:cNvPicPr>
            <a:picLocks noChangeAspect="1"/>
          </p:cNvPicPr>
          <p:nvPr/>
        </p:nvPicPr>
        <p:blipFill>
          <a:blip r:embed="rId6"/>
          <a:srcRect l="13437" t="4706" r="24559" b="12836"/>
          <a:stretch>
            <a:fillRect/>
          </a:stretch>
        </p:blipFill>
        <p:spPr>
          <a:xfrm>
            <a:off x="7266600" y="5755784"/>
            <a:ext cx="252000" cy="288000"/>
          </a:xfrm>
          <a:prstGeom prst="rect">
            <a:avLst/>
          </a:prstGeom>
        </p:spPr>
      </p:pic>
      <p:sp>
        <p:nvSpPr>
          <p:cNvPr id="20" name="TextBox 19">
            <a:extLst>
              <a:ext uri="{FF2B5EF4-FFF2-40B4-BE49-F238E27FC236}">
                <a16:creationId xmlns:a16="http://schemas.microsoft.com/office/drawing/2014/main" id="{0CF5DF9C-8C03-F6DC-6D8D-905EBFEFC2B5}"/>
              </a:ext>
            </a:extLst>
          </p:cNvPr>
          <p:cNvSpPr txBox="1"/>
          <p:nvPr/>
        </p:nvSpPr>
        <p:spPr>
          <a:xfrm>
            <a:off x="7442200" y="5676900"/>
            <a:ext cx="558166" cy="369332"/>
          </a:xfrm>
          <a:prstGeom prst="rect">
            <a:avLst/>
          </a:prstGeom>
          <a:noFill/>
        </p:spPr>
        <p:txBody>
          <a:bodyPr wrap="none" rtlCol="0">
            <a:spAutoFit/>
          </a:bodyPr>
          <a:lstStyle/>
          <a:p>
            <a:r>
              <a:rPr lang="en-CA" b="1" dirty="0">
                <a:solidFill>
                  <a:srgbClr val="C00000"/>
                </a:solidFill>
              </a:rPr>
              <a:t>Erin</a:t>
            </a:r>
          </a:p>
        </p:txBody>
      </p:sp>
    </p:spTree>
    <p:extLst>
      <p:ext uri="{BB962C8B-B14F-4D97-AF65-F5344CB8AC3E}">
        <p14:creationId xmlns:p14="http://schemas.microsoft.com/office/powerpoint/2010/main" val="4171340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7086600" y="6428601"/>
            <a:ext cx="228600" cy="276999"/>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pic>
        <p:nvPicPr>
          <p:cNvPr id="6" name="Picture 5"/>
          <p:cNvPicPr>
            <a:picLocks noChangeAspect="1"/>
          </p:cNvPicPr>
          <p:nvPr/>
        </p:nvPicPr>
        <p:blipFill>
          <a:blip r:embed="rId3" r:link="rId4">
            <a:extLst>
              <a:ext uri="{28A0092B-C50C-407E-A947-70E740481C1C}">
                <a14:useLocalDpi xmlns:a14="http://schemas.microsoft.com/office/drawing/2010/main"/>
              </a:ext>
            </a:extLst>
          </a:blip>
          <a:stretch>
            <a:fillRect/>
          </a:stretch>
        </p:blipFill>
        <p:spPr>
          <a:xfrm>
            <a:off x="1368600" y="1098175"/>
            <a:ext cx="6480000" cy="5040000"/>
          </a:xfrm>
          <a:prstGeom prst="rect">
            <a:avLst/>
          </a:prstGeom>
        </p:spPr>
      </p:pic>
      <p:sp>
        <p:nvSpPr>
          <p:cNvPr id="3" name="Rectangle 2"/>
          <p:cNvSpPr/>
          <p:nvPr/>
        </p:nvSpPr>
        <p:spPr bwMode="auto">
          <a:xfrm>
            <a:off x="7010400" y="6352401"/>
            <a:ext cx="228600" cy="276999"/>
          </a:xfrm>
          <a:prstGeom prst="rect">
            <a:avLst/>
          </a:prstGeom>
          <a:solidFill>
            <a:srgbClr val="00B050"/>
          </a:solidFill>
          <a:ln w="254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7" name="Rectangle 2"/>
          <p:cNvSpPr>
            <a:spLocks noGrp="1" noChangeArrowheads="1"/>
          </p:cNvSpPr>
          <p:nvPr>
            <p:ph type="title"/>
          </p:nvPr>
        </p:nvSpPr>
        <p:spPr>
          <a:xfrm>
            <a:off x="1600200" y="234000"/>
            <a:ext cx="6019800" cy="427038"/>
          </a:xfrm>
        </p:spPr>
        <p:txBody>
          <a:bodyPr/>
          <a:lstStyle/>
          <a:p>
            <a:pPr algn="ctr" eaLnBrk="1" hangingPunct="1"/>
            <a:r>
              <a:rPr lang="en-CA" sz="2800" dirty="0">
                <a:solidFill>
                  <a:srgbClr val="C00000"/>
                </a:solidFill>
              </a:rPr>
              <a:t>North American IR Composite</a:t>
            </a:r>
            <a:endParaRPr lang="en-US" sz="2800" dirty="0">
              <a:solidFill>
                <a:srgbClr val="C00000"/>
              </a:solidFill>
            </a:endParaRPr>
          </a:p>
        </p:txBody>
      </p:sp>
      <p:sp>
        <p:nvSpPr>
          <p:cNvPr id="8" name="Rectangle 3"/>
          <p:cNvSpPr txBox="1">
            <a:spLocks noChangeArrowheads="1"/>
          </p:cNvSpPr>
          <p:nvPr/>
        </p:nvSpPr>
        <p:spPr>
          <a:xfrm>
            <a:off x="2286000" y="702000"/>
            <a:ext cx="4572000" cy="147733"/>
          </a:xfrm>
          <a:prstGeom prst="rect">
            <a:avLst/>
          </a:prstGeom>
        </p:spPr>
        <p:txBody>
          <a:bodyPr/>
          <a:lstStyle>
            <a:lvl1pPr marL="257168" indent="-257168" algn="l" defTabSz="342891" rtl="0" eaLnBrk="0" fontAlgn="base" hangingPunct="0">
              <a:spcBef>
                <a:spcPct val="20000"/>
              </a:spcBef>
              <a:spcAft>
                <a:spcPct val="0"/>
              </a:spcAft>
              <a:buClr>
                <a:srgbClr val="306120"/>
              </a:buClr>
              <a:buFont typeface="Wingdings" panose="05000000000000000000" pitchFamily="2" charset="2"/>
              <a:buChar char="§"/>
              <a:defRPr sz="2400" kern="1200">
                <a:solidFill>
                  <a:schemeClr val="tx1"/>
                </a:solidFill>
                <a:latin typeface="Myriad Pro"/>
                <a:ea typeface="Myriad Pro"/>
                <a:cs typeface="Myriad Pro"/>
              </a:defRPr>
            </a:lvl1pPr>
            <a:lvl2pPr marL="557199" indent="-214308" algn="l" defTabSz="342891" rtl="0" eaLnBrk="0" fontAlgn="base" hangingPunct="0">
              <a:spcBef>
                <a:spcPct val="20000"/>
              </a:spcBef>
              <a:spcAft>
                <a:spcPct val="0"/>
              </a:spcAft>
              <a:buClr>
                <a:srgbClr val="306120"/>
              </a:buClr>
              <a:buFont typeface="Wingdings" panose="05000000000000000000" pitchFamily="2" charset="2"/>
              <a:buChar char="§"/>
              <a:defRPr sz="2100" kern="1200">
                <a:solidFill>
                  <a:schemeClr val="tx1"/>
                </a:solidFill>
                <a:latin typeface="Myriad Pro"/>
                <a:ea typeface="Myriad Pro"/>
                <a:cs typeface="Myriad Pro"/>
              </a:defRPr>
            </a:lvl2pPr>
            <a:lvl3pPr marL="857229" indent="-171446" algn="l" defTabSz="342891" rtl="0" eaLnBrk="0" fontAlgn="base" hangingPunct="0">
              <a:spcBef>
                <a:spcPct val="20000"/>
              </a:spcBef>
              <a:spcAft>
                <a:spcPct val="0"/>
              </a:spcAft>
              <a:buClr>
                <a:srgbClr val="306120"/>
              </a:buClr>
              <a:buFont typeface="Wingdings" panose="05000000000000000000" pitchFamily="2" charset="2"/>
              <a:buChar char="§"/>
              <a:defRPr sz="1800" kern="1200">
                <a:solidFill>
                  <a:schemeClr val="tx1"/>
                </a:solidFill>
                <a:latin typeface="Myriad Pro"/>
                <a:ea typeface="Myriad Pro"/>
                <a:cs typeface="Myriad Pro"/>
              </a:defRPr>
            </a:lvl3pPr>
            <a:lvl4pPr marL="1200121" indent="-171446" algn="l" defTabSz="342891" rtl="0" eaLnBrk="0" fontAlgn="base" hangingPunct="0">
              <a:spcBef>
                <a:spcPct val="20000"/>
              </a:spcBef>
              <a:spcAft>
                <a:spcPct val="0"/>
              </a:spcAft>
              <a:buClr>
                <a:srgbClr val="306120"/>
              </a:buClr>
              <a:buFont typeface="Wingdings" panose="05000000000000000000" pitchFamily="2" charset="2"/>
              <a:buChar char="§"/>
              <a:defRPr sz="1500" kern="1200">
                <a:solidFill>
                  <a:schemeClr val="tx1"/>
                </a:solidFill>
                <a:latin typeface="Myriad Pro"/>
                <a:ea typeface="Myriad Pro"/>
                <a:cs typeface="Myriad Pro"/>
              </a:defRPr>
            </a:lvl4pPr>
            <a:lvl5pPr marL="1543012" indent="-171446" algn="l" defTabSz="342891" rtl="0" eaLnBrk="0" fontAlgn="base" hangingPunct="0">
              <a:spcBef>
                <a:spcPct val="20000"/>
              </a:spcBef>
              <a:spcAft>
                <a:spcPct val="0"/>
              </a:spcAft>
              <a:buClr>
                <a:srgbClr val="306120"/>
              </a:buClr>
              <a:buFont typeface="Wingdings" panose="05000000000000000000" pitchFamily="2" charset="2"/>
              <a:buChar char="§"/>
              <a:defRPr sz="1500" kern="1200">
                <a:solidFill>
                  <a:schemeClr val="tx1"/>
                </a:solidFill>
                <a:latin typeface="Myriad Pro"/>
                <a:ea typeface="Myriad Pro"/>
                <a:cs typeface="Myriad Pro"/>
              </a:defRPr>
            </a:lvl5pPr>
            <a:lvl6pPr marL="1885904" indent="-171446" algn="l" defTabSz="342891"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1"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1" rtl="0" eaLnBrk="1" latinLnBrk="0" hangingPunct="1">
              <a:spcBef>
                <a:spcPct val="20000"/>
              </a:spcBef>
              <a:buFont typeface="Arial"/>
              <a:buChar char="•"/>
              <a:defRPr sz="1500" kern="1200">
                <a:solidFill>
                  <a:schemeClr val="tx1"/>
                </a:solidFill>
                <a:latin typeface="+mn-lt"/>
                <a:ea typeface="+mn-ea"/>
                <a:cs typeface="+mn-cs"/>
              </a:defRPr>
            </a:lvl8pPr>
            <a:lvl9pPr marL="2914578" indent="-171446" algn="l" defTabSz="342891" rtl="0" eaLnBrk="1" latinLnBrk="0" hangingPunct="1">
              <a:spcBef>
                <a:spcPct val="20000"/>
              </a:spcBef>
              <a:buFont typeface="Arial"/>
              <a:buChar char="•"/>
              <a:defRPr sz="1500" kern="1200">
                <a:solidFill>
                  <a:schemeClr val="tx1"/>
                </a:solidFill>
                <a:latin typeface="+mn-lt"/>
                <a:ea typeface="+mn-ea"/>
                <a:cs typeface="+mn-cs"/>
              </a:defRPr>
            </a:lvl9pPr>
          </a:lstStyle>
          <a:p>
            <a:pPr marL="0" indent="0" algn="ctr" defTabSz="361950" eaLnBrk="1" hangingPunct="1">
              <a:lnSpc>
                <a:spcPct val="80000"/>
              </a:lnSpc>
              <a:buFont typeface="Wingdings" panose="05000000000000000000" pitchFamily="2" charset="2"/>
              <a:buNone/>
            </a:pPr>
            <a:r>
              <a:rPr lang="en-US" sz="1200" i="1">
                <a:hlinkClick r:id="rId5"/>
              </a:rPr>
              <a:t>http://weather.gc.ca/data/satellite/goes_nam_1070_100.jpg</a:t>
            </a:r>
            <a:endParaRPr lang="en-US" sz="1200" i="1" dirty="0"/>
          </a:p>
        </p:txBody>
      </p:sp>
      <p:pic>
        <p:nvPicPr>
          <p:cNvPr id="9" name="Picture 4"/>
          <p:cNvPicPr>
            <a:picLocks noChangeAspect="1" noChangeArrowheads="1"/>
          </p:cNvPicPr>
          <p:nvPr/>
        </p:nvPicPr>
        <p:blipFill>
          <a:blip r:embed="rId6"/>
          <a:srcRect/>
          <a:stretch>
            <a:fillRect/>
          </a:stretch>
        </p:blipFill>
        <p:spPr bwMode="auto">
          <a:xfrm>
            <a:off x="-457200" y="-457200"/>
            <a:ext cx="1587" cy="1587"/>
          </a:xfrm>
          <a:prstGeom prst="rect">
            <a:avLst/>
          </a:prstGeom>
          <a:noFill/>
          <a:ln w="9525">
            <a:noFill/>
            <a:miter lim="800000"/>
            <a:headEnd/>
            <a:tailEnd/>
          </a:ln>
        </p:spPr>
      </p:pic>
      <p:sp>
        <p:nvSpPr>
          <p:cNvPr id="10" name="Text Box 5"/>
          <p:cNvSpPr txBox="1">
            <a:spLocks noChangeArrowheads="1"/>
          </p:cNvSpPr>
          <p:nvPr/>
        </p:nvSpPr>
        <p:spPr bwMode="auto">
          <a:xfrm>
            <a:off x="4724400" y="6400800"/>
            <a:ext cx="952505" cy="276999"/>
          </a:xfrm>
          <a:prstGeom prst="rect">
            <a:avLst/>
          </a:prstGeom>
          <a:noFill/>
          <a:ln w="9525">
            <a:noFill/>
            <a:miter lim="800000"/>
            <a:headEnd/>
            <a:tailEnd/>
          </a:ln>
        </p:spPr>
        <p:txBody>
          <a:bodyPr wrap="none">
            <a:spAutoFit/>
          </a:bodyPr>
          <a:lstStyle/>
          <a:p>
            <a:pPr eaLnBrk="0" hangingPunct="0">
              <a:spcBef>
                <a:spcPct val="50000"/>
              </a:spcBef>
            </a:pPr>
            <a:r>
              <a:rPr lang="en-CA" sz="1200" b="1" dirty="0">
                <a:latin typeface="Arial" panose="020B0604020202020204" pitchFamily="34" charset="0"/>
                <a:cs typeface="Arial" panose="020B0604020202020204" pitchFamily="34" charset="0"/>
              </a:rPr>
              <a:t>14H x 18W</a:t>
            </a:r>
            <a:endParaRPr lang="en-US" sz="1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270203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7086600" y="6428601"/>
            <a:ext cx="228600" cy="276999"/>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3" name="Rectangle 2"/>
          <p:cNvSpPr/>
          <p:nvPr/>
        </p:nvSpPr>
        <p:spPr bwMode="auto">
          <a:xfrm>
            <a:off x="7010400" y="6352401"/>
            <a:ext cx="228600" cy="276999"/>
          </a:xfrm>
          <a:prstGeom prst="rect">
            <a:avLst/>
          </a:prstGeom>
          <a:solidFill>
            <a:srgbClr val="00B050"/>
          </a:solidFill>
          <a:ln w="254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7" name="Rectangle 2"/>
          <p:cNvSpPr>
            <a:spLocks noGrp="1" noChangeArrowheads="1"/>
          </p:cNvSpPr>
          <p:nvPr>
            <p:ph type="title"/>
          </p:nvPr>
        </p:nvSpPr>
        <p:spPr>
          <a:xfrm>
            <a:off x="1600200" y="234000"/>
            <a:ext cx="6019800" cy="427038"/>
          </a:xfrm>
        </p:spPr>
        <p:txBody>
          <a:bodyPr/>
          <a:lstStyle/>
          <a:p>
            <a:pPr algn="ctr" eaLnBrk="1" hangingPunct="1"/>
            <a:r>
              <a:rPr lang="en-US" sz="2800" dirty="0">
                <a:solidFill>
                  <a:srgbClr val="C00000"/>
                </a:solidFill>
              </a:rPr>
              <a:t>Water Vapor Imagery</a:t>
            </a:r>
          </a:p>
        </p:txBody>
      </p:sp>
      <p:sp>
        <p:nvSpPr>
          <p:cNvPr id="8" name="Rectangle 3"/>
          <p:cNvSpPr txBox="1">
            <a:spLocks noChangeArrowheads="1"/>
          </p:cNvSpPr>
          <p:nvPr/>
        </p:nvSpPr>
        <p:spPr>
          <a:xfrm>
            <a:off x="2326340" y="691883"/>
            <a:ext cx="4572000" cy="282605"/>
          </a:xfrm>
          <a:prstGeom prst="rect">
            <a:avLst/>
          </a:prstGeom>
        </p:spPr>
        <p:txBody>
          <a:bodyPr/>
          <a:lstStyle>
            <a:lvl1pPr marL="257168" indent="-257168" algn="l" defTabSz="342891" rtl="0" eaLnBrk="0" fontAlgn="base" hangingPunct="0">
              <a:spcBef>
                <a:spcPct val="20000"/>
              </a:spcBef>
              <a:spcAft>
                <a:spcPct val="0"/>
              </a:spcAft>
              <a:buClr>
                <a:srgbClr val="306120"/>
              </a:buClr>
              <a:buFont typeface="Wingdings" panose="05000000000000000000" pitchFamily="2" charset="2"/>
              <a:buChar char="§"/>
              <a:defRPr sz="2400" kern="1200">
                <a:solidFill>
                  <a:schemeClr val="tx1"/>
                </a:solidFill>
                <a:latin typeface="Myriad Pro"/>
                <a:ea typeface="Myriad Pro"/>
                <a:cs typeface="Myriad Pro"/>
              </a:defRPr>
            </a:lvl1pPr>
            <a:lvl2pPr marL="557199" indent="-214308" algn="l" defTabSz="342891" rtl="0" eaLnBrk="0" fontAlgn="base" hangingPunct="0">
              <a:spcBef>
                <a:spcPct val="20000"/>
              </a:spcBef>
              <a:spcAft>
                <a:spcPct val="0"/>
              </a:spcAft>
              <a:buClr>
                <a:srgbClr val="306120"/>
              </a:buClr>
              <a:buFont typeface="Wingdings" panose="05000000000000000000" pitchFamily="2" charset="2"/>
              <a:buChar char="§"/>
              <a:defRPr sz="2100" kern="1200">
                <a:solidFill>
                  <a:schemeClr val="tx1"/>
                </a:solidFill>
                <a:latin typeface="Myriad Pro"/>
                <a:ea typeface="Myriad Pro"/>
                <a:cs typeface="Myriad Pro"/>
              </a:defRPr>
            </a:lvl2pPr>
            <a:lvl3pPr marL="857229" indent="-171446" algn="l" defTabSz="342891" rtl="0" eaLnBrk="0" fontAlgn="base" hangingPunct="0">
              <a:spcBef>
                <a:spcPct val="20000"/>
              </a:spcBef>
              <a:spcAft>
                <a:spcPct val="0"/>
              </a:spcAft>
              <a:buClr>
                <a:srgbClr val="306120"/>
              </a:buClr>
              <a:buFont typeface="Wingdings" panose="05000000000000000000" pitchFamily="2" charset="2"/>
              <a:buChar char="§"/>
              <a:defRPr sz="1800" kern="1200">
                <a:solidFill>
                  <a:schemeClr val="tx1"/>
                </a:solidFill>
                <a:latin typeface="Myriad Pro"/>
                <a:ea typeface="Myriad Pro"/>
                <a:cs typeface="Myriad Pro"/>
              </a:defRPr>
            </a:lvl3pPr>
            <a:lvl4pPr marL="1200121" indent="-171446" algn="l" defTabSz="342891" rtl="0" eaLnBrk="0" fontAlgn="base" hangingPunct="0">
              <a:spcBef>
                <a:spcPct val="20000"/>
              </a:spcBef>
              <a:spcAft>
                <a:spcPct val="0"/>
              </a:spcAft>
              <a:buClr>
                <a:srgbClr val="306120"/>
              </a:buClr>
              <a:buFont typeface="Wingdings" panose="05000000000000000000" pitchFamily="2" charset="2"/>
              <a:buChar char="§"/>
              <a:defRPr sz="1500" kern="1200">
                <a:solidFill>
                  <a:schemeClr val="tx1"/>
                </a:solidFill>
                <a:latin typeface="Myriad Pro"/>
                <a:ea typeface="Myriad Pro"/>
                <a:cs typeface="Myriad Pro"/>
              </a:defRPr>
            </a:lvl4pPr>
            <a:lvl5pPr marL="1543012" indent="-171446" algn="l" defTabSz="342891" rtl="0" eaLnBrk="0" fontAlgn="base" hangingPunct="0">
              <a:spcBef>
                <a:spcPct val="20000"/>
              </a:spcBef>
              <a:spcAft>
                <a:spcPct val="0"/>
              </a:spcAft>
              <a:buClr>
                <a:srgbClr val="306120"/>
              </a:buClr>
              <a:buFont typeface="Wingdings" panose="05000000000000000000" pitchFamily="2" charset="2"/>
              <a:buChar char="§"/>
              <a:defRPr sz="1500" kern="1200">
                <a:solidFill>
                  <a:schemeClr val="tx1"/>
                </a:solidFill>
                <a:latin typeface="Myriad Pro"/>
                <a:ea typeface="Myriad Pro"/>
                <a:cs typeface="Myriad Pro"/>
              </a:defRPr>
            </a:lvl5pPr>
            <a:lvl6pPr marL="1885904" indent="-171446" algn="l" defTabSz="342891"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1"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1" rtl="0" eaLnBrk="1" latinLnBrk="0" hangingPunct="1">
              <a:spcBef>
                <a:spcPct val="20000"/>
              </a:spcBef>
              <a:buFont typeface="Arial"/>
              <a:buChar char="•"/>
              <a:defRPr sz="1500" kern="1200">
                <a:solidFill>
                  <a:schemeClr val="tx1"/>
                </a:solidFill>
                <a:latin typeface="+mn-lt"/>
                <a:ea typeface="+mn-ea"/>
                <a:cs typeface="+mn-cs"/>
              </a:defRPr>
            </a:lvl8pPr>
            <a:lvl9pPr marL="2914578" indent="-171446" algn="l" defTabSz="342891" rtl="0" eaLnBrk="1" latinLnBrk="0" hangingPunct="1">
              <a:spcBef>
                <a:spcPct val="20000"/>
              </a:spcBef>
              <a:buFont typeface="Arial"/>
              <a:buChar char="•"/>
              <a:defRPr sz="1500" kern="1200">
                <a:solidFill>
                  <a:schemeClr val="tx1"/>
                </a:solidFill>
                <a:latin typeface="+mn-lt"/>
                <a:ea typeface="+mn-ea"/>
                <a:cs typeface="+mn-cs"/>
              </a:defRPr>
            </a:lvl9pPr>
          </a:lstStyle>
          <a:p>
            <a:pPr marL="0" indent="0" algn="ctr" defTabSz="361950" eaLnBrk="1" hangingPunct="1">
              <a:lnSpc>
                <a:spcPct val="80000"/>
              </a:lnSpc>
              <a:buNone/>
            </a:pPr>
            <a:r>
              <a:rPr lang="en-CA" sz="1200" dirty="0">
                <a:hlinkClick r:id="rId3"/>
              </a:rPr>
              <a:t>College of </a:t>
            </a:r>
            <a:r>
              <a:rPr lang="en-CA" sz="1200" dirty="0" err="1">
                <a:hlinkClick r:id="rId3"/>
              </a:rPr>
              <a:t>Dupage</a:t>
            </a:r>
            <a:r>
              <a:rPr lang="en-CA" sz="1200" dirty="0">
                <a:hlinkClick r:id="rId3"/>
              </a:rPr>
              <a:t> (COD) water vapor loop</a:t>
            </a:r>
            <a:r>
              <a:rPr lang="en-CA" sz="1200" dirty="0"/>
              <a:t> </a:t>
            </a:r>
            <a:endParaRPr lang="en-US" sz="1200" i="1" dirty="0"/>
          </a:p>
        </p:txBody>
      </p:sp>
      <p:pic>
        <p:nvPicPr>
          <p:cNvPr id="9" name="Picture 4"/>
          <p:cNvPicPr>
            <a:picLocks noChangeAspect="1" noChangeArrowheads="1"/>
          </p:cNvPicPr>
          <p:nvPr/>
        </p:nvPicPr>
        <p:blipFill>
          <a:blip r:embed="rId4"/>
          <a:srcRect/>
          <a:stretch>
            <a:fillRect/>
          </a:stretch>
        </p:blipFill>
        <p:spPr bwMode="auto">
          <a:xfrm>
            <a:off x="-457200" y="-457200"/>
            <a:ext cx="1587" cy="1587"/>
          </a:xfrm>
          <a:prstGeom prst="rect">
            <a:avLst/>
          </a:prstGeom>
          <a:noFill/>
          <a:ln w="9525">
            <a:noFill/>
            <a:miter lim="800000"/>
            <a:headEnd/>
            <a:tailEnd/>
          </a:ln>
        </p:spPr>
      </p:pic>
      <p:sp>
        <p:nvSpPr>
          <p:cNvPr id="10" name="Text Box 5"/>
          <p:cNvSpPr txBox="1">
            <a:spLocks noChangeArrowheads="1"/>
          </p:cNvSpPr>
          <p:nvPr/>
        </p:nvSpPr>
        <p:spPr bwMode="auto">
          <a:xfrm>
            <a:off x="4724400" y="6400800"/>
            <a:ext cx="952505" cy="276999"/>
          </a:xfrm>
          <a:prstGeom prst="rect">
            <a:avLst/>
          </a:prstGeom>
          <a:noFill/>
          <a:ln w="9525">
            <a:noFill/>
            <a:miter lim="800000"/>
            <a:headEnd/>
            <a:tailEnd/>
          </a:ln>
        </p:spPr>
        <p:txBody>
          <a:bodyPr wrap="none">
            <a:spAutoFit/>
          </a:bodyPr>
          <a:lstStyle/>
          <a:p>
            <a:pPr eaLnBrk="0" hangingPunct="0">
              <a:spcBef>
                <a:spcPct val="50000"/>
              </a:spcBef>
            </a:pPr>
            <a:r>
              <a:rPr lang="en-CA" sz="1200" b="1" dirty="0">
                <a:latin typeface="Arial" panose="020B0604020202020204" pitchFamily="34" charset="0"/>
                <a:cs typeface="Arial" panose="020B0604020202020204" pitchFamily="34" charset="0"/>
              </a:rPr>
              <a:t>14H x 18W</a:t>
            </a:r>
            <a:endParaRPr lang="en-US" sz="1200" b="1" dirty="0">
              <a:latin typeface="Arial" panose="020B0604020202020204" pitchFamily="34" charset="0"/>
              <a:cs typeface="Arial" panose="020B0604020202020204" pitchFamily="34" charset="0"/>
            </a:endParaRPr>
          </a:p>
        </p:txBody>
      </p:sp>
      <p:pic>
        <p:nvPicPr>
          <p:cNvPr id="11" name="Picture 10" descr="A blue and green clouds&#10;&#10;AI-generated content may be incorrect.">
            <a:extLst>
              <a:ext uri="{FF2B5EF4-FFF2-40B4-BE49-F238E27FC236}">
                <a16:creationId xmlns:a16="http://schemas.microsoft.com/office/drawing/2014/main" id="{4AD0CB57-9386-7868-095B-06E779D662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984250"/>
            <a:ext cx="9144000" cy="5143500"/>
          </a:xfrm>
          <a:prstGeom prst="rect">
            <a:avLst/>
          </a:prstGeom>
        </p:spPr>
      </p:pic>
    </p:spTree>
    <p:extLst>
      <p:ext uri="{BB962C8B-B14F-4D97-AF65-F5344CB8AC3E}">
        <p14:creationId xmlns:p14="http://schemas.microsoft.com/office/powerpoint/2010/main" val="3137954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7164000" y="6428602"/>
            <a:ext cx="228600" cy="2772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pic>
        <p:nvPicPr>
          <p:cNvPr id="5" name="Picture 4">
            <a:extLst>
              <a:ext uri="{FF2B5EF4-FFF2-40B4-BE49-F238E27FC236}">
                <a16:creationId xmlns:a16="http://schemas.microsoft.com/office/drawing/2014/main" id="{59791C6E-54D4-044A-1F77-FB469F40BD17}"/>
              </a:ext>
            </a:extLst>
          </p:cNvPr>
          <p:cNvPicPr>
            <a:picLocks noChangeAspect="1"/>
          </p:cNvPicPr>
          <p:nvPr/>
        </p:nvPicPr>
        <p:blipFill>
          <a:blip r:embed="rId3"/>
          <a:stretch>
            <a:fillRect/>
          </a:stretch>
        </p:blipFill>
        <p:spPr>
          <a:xfrm>
            <a:off x="118538" y="1153352"/>
            <a:ext cx="6039600" cy="5040000"/>
          </a:xfrm>
          <a:prstGeom prst="rect">
            <a:avLst/>
          </a:prstGeom>
        </p:spPr>
      </p:pic>
      <p:sp>
        <p:nvSpPr>
          <p:cNvPr id="9" name="Rectangle 8"/>
          <p:cNvSpPr/>
          <p:nvPr/>
        </p:nvSpPr>
        <p:spPr bwMode="auto">
          <a:xfrm>
            <a:off x="7092000" y="6352402"/>
            <a:ext cx="228600" cy="277200"/>
          </a:xfrm>
          <a:prstGeom prst="rect">
            <a:avLst/>
          </a:prstGeom>
          <a:solidFill>
            <a:srgbClr val="00B050"/>
          </a:solidFill>
          <a:ln w="254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16" name="Text Box 5"/>
          <p:cNvSpPr txBox="1">
            <a:spLocks noChangeArrowheads="1"/>
          </p:cNvSpPr>
          <p:nvPr/>
        </p:nvSpPr>
        <p:spPr bwMode="auto">
          <a:xfrm>
            <a:off x="3341914" y="6428602"/>
            <a:ext cx="3450772" cy="276999"/>
          </a:xfrm>
          <a:prstGeom prst="rect">
            <a:avLst/>
          </a:prstGeom>
          <a:noFill/>
          <a:ln w="9525">
            <a:noFill/>
            <a:miter lim="800000"/>
            <a:headEnd/>
            <a:tailEnd/>
          </a:ln>
        </p:spPr>
        <p:txBody>
          <a:bodyPr wrap="square">
            <a:spAutoFit/>
          </a:bodyPr>
          <a:lstStyle/>
          <a:p>
            <a:pPr eaLnBrk="0" hangingPunct="0"/>
            <a:r>
              <a:rPr lang="en-CA" sz="1200" b="1" dirty="0">
                <a:latin typeface="Arial" panose="020B0604020202020204" pitchFamily="34" charset="0"/>
                <a:cs typeface="Arial" panose="020B0604020202020204" pitchFamily="34" charset="0"/>
              </a:rPr>
              <a:t>14Hx16.8W	6.9H x 12W</a:t>
            </a:r>
            <a:endParaRPr lang="en-US" sz="1200" b="1" dirty="0">
              <a:latin typeface="Arial" panose="020B0604020202020204" pitchFamily="34" charset="0"/>
              <a:cs typeface="Arial" panose="020B0604020202020204" pitchFamily="34" charset="0"/>
            </a:endParaRPr>
          </a:p>
        </p:txBody>
      </p:sp>
      <p:sp>
        <p:nvSpPr>
          <p:cNvPr id="19" name="Rectangle 2"/>
          <p:cNvSpPr txBox="1">
            <a:spLocks noChangeArrowheads="1"/>
          </p:cNvSpPr>
          <p:nvPr/>
        </p:nvSpPr>
        <p:spPr>
          <a:xfrm>
            <a:off x="1604685" y="234000"/>
            <a:ext cx="6019800" cy="427038"/>
          </a:xfrm>
          <a:prstGeom prst="rect">
            <a:avLst/>
          </a:prstGeom>
        </p:spPr>
        <p:txBody>
          <a:bodyPr/>
          <a:lstStyle>
            <a:lvl1pPr algn="l" defTabSz="342891" rtl="0" eaLnBrk="0" fontAlgn="base" hangingPunct="0">
              <a:spcBef>
                <a:spcPct val="0"/>
              </a:spcBef>
              <a:spcAft>
                <a:spcPct val="0"/>
              </a:spcAft>
              <a:defRPr sz="2700" b="1" kern="1200">
                <a:solidFill>
                  <a:srgbClr val="306120"/>
                </a:solidFill>
                <a:latin typeface="Myriad Pro"/>
                <a:ea typeface="Myriad Pro"/>
                <a:cs typeface="Myriad Pro"/>
              </a:defRPr>
            </a:lvl1pPr>
            <a:lvl2pPr algn="l" defTabSz="342891" rtl="0" eaLnBrk="0" fontAlgn="base" hangingPunct="0">
              <a:spcBef>
                <a:spcPct val="0"/>
              </a:spcBef>
              <a:spcAft>
                <a:spcPct val="0"/>
              </a:spcAft>
              <a:defRPr sz="2700" b="1">
                <a:solidFill>
                  <a:srgbClr val="306120"/>
                </a:solidFill>
                <a:latin typeface="Myriad Pro"/>
                <a:ea typeface="Myriad Pro"/>
                <a:cs typeface="Myriad Pro"/>
              </a:defRPr>
            </a:lvl2pPr>
            <a:lvl3pPr algn="l" defTabSz="342891" rtl="0" eaLnBrk="0" fontAlgn="base" hangingPunct="0">
              <a:spcBef>
                <a:spcPct val="0"/>
              </a:spcBef>
              <a:spcAft>
                <a:spcPct val="0"/>
              </a:spcAft>
              <a:defRPr sz="2700" b="1">
                <a:solidFill>
                  <a:srgbClr val="306120"/>
                </a:solidFill>
                <a:latin typeface="Myriad Pro"/>
                <a:ea typeface="Myriad Pro"/>
                <a:cs typeface="Myriad Pro"/>
              </a:defRPr>
            </a:lvl3pPr>
            <a:lvl4pPr algn="l" defTabSz="342891" rtl="0" eaLnBrk="0" fontAlgn="base" hangingPunct="0">
              <a:spcBef>
                <a:spcPct val="0"/>
              </a:spcBef>
              <a:spcAft>
                <a:spcPct val="0"/>
              </a:spcAft>
              <a:defRPr sz="2700" b="1">
                <a:solidFill>
                  <a:srgbClr val="306120"/>
                </a:solidFill>
                <a:latin typeface="Myriad Pro"/>
                <a:ea typeface="Myriad Pro"/>
                <a:cs typeface="Myriad Pro"/>
              </a:defRPr>
            </a:lvl4pPr>
            <a:lvl5pPr algn="l" defTabSz="342891" rtl="0" eaLnBrk="0" fontAlgn="base" hangingPunct="0">
              <a:spcBef>
                <a:spcPct val="0"/>
              </a:spcBef>
              <a:spcAft>
                <a:spcPct val="0"/>
              </a:spcAft>
              <a:defRPr sz="2700" b="1">
                <a:solidFill>
                  <a:srgbClr val="306120"/>
                </a:solidFill>
                <a:latin typeface="Myriad Pro"/>
                <a:ea typeface="Myriad Pro"/>
                <a:cs typeface="Myriad Pro"/>
              </a:defRPr>
            </a:lvl5pPr>
            <a:lvl6pPr marL="342891" algn="l" defTabSz="342891" rtl="0" fontAlgn="base">
              <a:spcBef>
                <a:spcPct val="0"/>
              </a:spcBef>
              <a:spcAft>
                <a:spcPct val="0"/>
              </a:spcAft>
              <a:defRPr sz="2700" b="1">
                <a:solidFill>
                  <a:srgbClr val="306120"/>
                </a:solidFill>
                <a:latin typeface="Myriad Pro"/>
                <a:ea typeface="Myriad Pro"/>
                <a:cs typeface="Myriad Pro"/>
              </a:defRPr>
            </a:lvl6pPr>
            <a:lvl7pPr marL="685783" algn="l" defTabSz="342891" rtl="0" fontAlgn="base">
              <a:spcBef>
                <a:spcPct val="0"/>
              </a:spcBef>
              <a:spcAft>
                <a:spcPct val="0"/>
              </a:spcAft>
              <a:defRPr sz="2700" b="1">
                <a:solidFill>
                  <a:srgbClr val="306120"/>
                </a:solidFill>
                <a:latin typeface="Myriad Pro"/>
                <a:ea typeface="Myriad Pro"/>
                <a:cs typeface="Myriad Pro"/>
              </a:defRPr>
            </a:lvl7pPr>
            <a:lvl8pPr marL="1028674" algn="l" defTabSz="342891" rtl="0" fontAlgn="base">
              <a:spcBef>
                <a:spcPct val="0"/>
              </a:spcBef>
              <a:spcAft>
                <a:spcPct val="0"/>
              </a:spcAft>
              <a:defRPr sz="2700" b="1">
                <a:solidFill>
                  <a:srgbClr val="306120"/>
                </a:solidFill>
                <a:latin typeface="Myriad Pro"/>
                <a:ea typeface="Myriad Pro"/>
                <a:cs typeface="Myriad Pro"/>
              </a:defRPr>
            </a:lvl8pPr>
            <a:lvl9pPr marL="1371566" algn="l" defTabSz="342891" rtl="0" fontAlgn="base">
              <a:spcBef>
                <a:spcPct val="0"/>
              </a:spcBef>
              <a:spcAft>
                <a:spcPct val="0"/>
              </a:spcAft>
              <a:defRPr sz="2700" b="1">
                <a:solidFill>
                  <a:srgbClr val="306120"/>
                </a:solidFill>
                <a:latin typeface="Myriad Pro"/>
                <a:ea typeface="Myriad Pro"/>
                <a:cs typeface="Myriad Pro"/>
              </a:defRPr>
            </a:lvl9pPr>
          </a:lstStyle>
          <a:p>
            <a:pPr algn="ctr" eaLnBrk="1" hangingPunct="1"/>
            <a:r>
              <a:rPr lang="en-CA" sz="2800" dirty="0">
                <a:solidFill>
                  <a:srgbClr val="C00000"/>
                </a:solidFill>
              </a:rPr>
              <a:t>Lightning and </a:t>
            </a:r>
            <a:r>
              <a:rPr lang="en-CA" sz="2800" dirty="0" err="1">
                <a:solidFill>
                  <a:srgbClr val="C00000"/>
                </a:solidFill>
              </a:rPr>
              <a:t>CaPA</a:t>
            </a:r>
            <a:endParaRPr lang="en-US" sz="2800" dirty="0">
              <a:solidFill>
                <a:srgbClr val="C00000"/>
              </a:solidFill>
            </a:endParaRPr>
          </a:p>
        </p:txBody>
      </p:sp>
      <p:sp>
        <p:nvSpPr>
          <p:cNvPr id="6" name="TextBox 5"/>
          <p:cNvSpPr txBox="1"/>
          <p:nvPr/>
        </p:nvSpPr>
        <p:spPr>
          <a:xfrm>
            <a:off x="6803529" y="3521291"/>
            <a:ext cx="2041969" cy="369332"/>
          </a:xfrm>
          <a:prstGeom prst="rect">
            <a:avLst/>
          </a:prstGeom>
          <a:noFill/>
        </p:spPr>
        <p:txBody>
          <a:bodyPr wrap="none" rtlCol="0">
            <a:spAutoFit/>
          </a:bodyPr>
          <a:lstStyle/>
          <a:p>
            <a:r>
              <a:rPr lang="en-CA" b="1" dirty="0">
                <a:solidFill>
                  <a:srgbClr val="7030A0"/>
                </a:solidFill>
              </a:rPr>
              <a:t>CLDN past 48 hours</a:t>
            </a:r>
          </a:p>
        </p:txBody>
      </p:sp>
      <p:sp>
        <p:nvSpPr>
          <p:cNvPr id="11" name="TextBox 10">
            <a:extLst>
              <a:ext uri="{FF2B5EF4-FFF2-40B4-BE49-F238E27FC236}">
                <a16:creationId xmlns:a16="http://schemas.microsoft.com/office/drawing/2014/main" id="{A9836B8D-E225-E6FA-7F30-96ECA173DBA9}"/>
              </a:ext>
            </a:extLst>
          </p:cNvPr>
          <p:cNvSpPr txBox="1"/>
          <p:nvPr/>
        </p:nvSpPr>
        <p:spPr>
          <a:xfrm>
            <a:off x="663195" y="664648"/>
            <a:ext cx="7879952" cy="461665"/>
          </a:xfrm>
          <a:prstGeom prst="rect">
            <a:avLst/>
          </a:prstGeom>
          <a:noFill/>
        </p:spPr>
        <p:txBody>
          <a:bodyPr wrap="square">
            <a:spAutoFit/>
          </a:bodyPr>
          <a:lstStyle/>
          <a:p>
            <a:r>
              <a:rPr lang="en-CA" sz="1200" i="1" dirty="0">
                <a:solidFill>
                  <a:srgbClr val="0000FF"/>
                </a:solidFill>
                <a:hlinkClick r:id="rId4"/>
              </a:rPr>
              <a:t>https://weather.gc.ca/data/analysis/regional/rdpa/2025040312_054_CR_canada_I_RDPA_prelim@pr@024_000.png</a:t>
            </a:r>
            <a:endParaRPr lang="en-CA" sz="1200" i="1" dirty="0">
              <a:solidFill>
                <a:srgbClr val="0000FF"/>
              </a:solidFill>
            </a:endParaRPr>
          </a:p>
          <a:p>
            <a:r>
              <a:rPr lang="en-CA" sz="1200" i="1" dirty="0">
                <a:solidFill>
                  <a:srgbClr val="0000FF"/>
                </a:solidFill>
              </a:rPr>
              <a:t>Local Repository: W:\EDM\Fire\CIFFC\WeatherBriefings\Gen_Image_Repo\capa_prelim1.png</a:t>
            </a:r>
          </a:p>
        </p:txBody>
      </p:sp>
      <p:sp>
        <p:nvSpPr>
          <p:cNvPr id="4" name="TextBox 3">
            <a:extLst>
              <a:ext uri="{FF2B5EF4-FFF2-40B4-BE49-F238E27FC236}">
                <a16:creationId xmlns:a16="http://schemas.microsoft.com/office/drawing/2014/main" id="{54C36E14-C432-3206-590E-0CC44CEB7200}"/>
              </a:ext>
            </a:extLst>
          </p:cNvPr>
          <p:cNvSpPr txBox="1"/>
          <p:nvPr/>
        </p:nvSpPr>
        <p:spPr>
          <a:xfrm>
            <a:off x="2306097" y="3231773"/>
            <a:ext cx="4612192" cy="369332"/>
          </a:xfrm>
          <a:prstGeom prst="rect">
            <a:avLst/>
          </a:prstGeom>
          <a:noFill/>
        </p:spPr>
        <p:txBody>
          <a:bodyPr wrap="square">
            <a:spAutoFit/>
          </a:bodyPr>
          <a:lstStyle/>
          <a:p>
            <a:endParaRPr lang="en-CA" dirty="0"/>
          </a:p>
        </p:txBody>
      </p:sp>
      <p:pic>
        <p:nvPicPr>
          <p:cNvPr id="7" name="Picture 6">
            <a:extLst>
              <a:ext uri="{FF2B5EF4-FFF2-40B4-BE49-F238E27FC236}">
                <a16:creationId xmlns:a16="http://schemas.microsoft.com/office/drawing/2014/main" id="{5FCB59FF-5B88-99E8-8B9B-E468F18847B7}"/>
              </a:ext>
            </a:extLst>
          </p:cNvPr>
          <p:cNvPicPr>
            <a:picLocks noChangeAspect="1"/>
          </p:cNvPicPr>
          <p:nvPr/>
        </p:nvPicPr>
        <p:blipFill>
          <a:blip r:embed="rId5"/>
          <a:srcRect l="3264" r="5416"/>
          <a:stretch>
            <a:fillRect/>
          </a:stretch>
        </p:blipFill>
        <p:spPr>
          <a:xfrm>
            <a:off x="5166127" y="3870990"/>
            <a:ext cx="3837137" cy="2361629"/>
          </a:xfrm>
          <a:prstGeom prst="rect">
            <a:avLst/>
          </a:prstGeom>
        </p:spPr>
      </p:pic>
    </p:spTree>
    <p:extLst>
      <p:ext uri="{BB962C8B-B14F-4D97-AF65-F5344CB8AC3E}">
        <p14:creationId xmlns:p14="http://schemas.microsoft.com/office/powerpoint/2010/main" val="32385425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p:cNvSpPr/>
          <p:nvPr/>
        </p:nvSpPr>
        <p:spPr bwMode="auto">
          <a:xfrm>
            <a:off x="7092000" y="6352402"/>
            <a:ext cx="228600" cy="277200"/>
          </a:xfrm>
          <a:prstGeom prst="rect">
            <a:avLst/>
          </a:prstGeom>
          <a:solidFill>
            <a:srgbClr val="00B050"/>
          </a:solidFill>
          <a:ln w="254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10" name="Rectangle 9"/>
          <p:cNvSpPr/>
          <p:nvPr/>
        </p:nvSpPr>
        <p:spPr bwMode="auto">
          <a:xfrm>
            <a:off x="7164000" y="6428602"/>
            <a:ext cx="228600" cy="2772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16" name="Text Box 5"/>
          <p:cNvSpPr txBox="1">
            <a:spLocks noChangeArrowheads="1"/>
          </p:cNvSpPr>
          <p:nvPr/>
        </p:nvSpPr>
        <p:spPr bwMode="auto">
          <a:xfrm>
            <a:off x="3341914" y="6428602"/>
            <a:ext cx="3450772" cy="276999"/>
          </a:xfrm>
          <a:prstGeom prst="rect">
            <a:avLst/>
          </a:prstGeom>
          <a:noFill/>
          <a:ln w="9525">
            <a:noFill/>
            <a:miter lim="800000"/>
            <a:headEnd/>
            <a:tailEnd/>
          </a:ln>
        </p:spPr>
        <p:txBody>
          <a:bodyPr wrap="square">
            <a:spAutoFit/>
          </a:bodyPr>
          <a:lstStyle/>
          <a:p>
            <a:pPr eaLnBrk="0" hangingPunct="0"/>
            <a:r>
              <a:rPr lang="en-CA" sz="1200" b="1" dirty="0">
                <a:latin typeface="Arial" panose="020B0604020202020204" pitchFamily="34" charset="0"/>
                <a:cs typeface="Arial" panose="020B0604020202020204" pitchFamily="34" charset="0"/>
              </a:rPr>
              <a:t>14Hx16.8W	6.9H x 12W</a:t>
            </a:r>
            <a:endParaRPr lang="en-US" sz="1200" b="1" dirty="0">
              <a:latin typeface="Arial" panose="020B0604020202020204" pitchFamily="34" charset="0"/>
              <a:cs typeface="Arial" panose="020B0604020202020204" pitchFamily="34" charset="0"/>
            </a:endParaRPr>
          </a:p>
        </p:txBody>
      </p:sp>
      <p:sp>
        <p:nvSpPr>
          <p:cNvPr id="19" name="Rectangle 2"/>
          <p:cNvSpPr txBox="1">
            <a:spLocks noChangeArrowheads="1"/>
          </p:cNvSpPr>
          <p:nvPr/>
        </p:nvSpPr>
        <p:spPr>
          <a:xfrm>
            <a:off x="1604685" y="234000"/>
            <a:ext cx="6019800" cy="427038"/>
          </a:xfrm>
          <a:prstGeom prst="rect">
            <a:avLst/>
          </a:prstGeom>
        </p:spPr>
        <p:txBody>
          <a:bodyPr/>
          <a:lstStyle>
            <a:lvl1pPr algn="l" defTabSz="342891" rtl="0" eaLnBrk="0" fontAlgn="base" hangingPunct="0">
              <a:spcBef>
                <a:spcPct val="0"/>
              </a:spcBef>
              <a:spcAft>
                <a:spcPct val="0"/>
              </a:spcAft>
              <a:defRPr sz="2700" b="1" kern="1200">
                <a:solidFill>
                  <a:srgbClr val="306120"/>
                </a:solidFill>
                <a:latin typeface="Myriad Pro"/>
                <a:ea typeface="Myriad Pro"/>
                <a:cs typeface="Myriad Pro"/>
              </a:defRPr>
            </a:lvl1pPr>
            <a:lvl2pPr algn="l" defTabSz="342891" rtl="0" eaLnBrk="0" fontAlgn="base" hangingPunct="0">
              <a:spcBef>
                <a:spcPct val="0"/>
              </a:spcBef>
              <a:spcAft>
                <a:spcPct val="0"/>
              </a:spcAft>
              <a:defRPr sz="2700" b="1">
                <a:solidFill>
                  <a:srgbClr val="306120"/>
                </a:solidFill>
                <a:latin typeface="Myriad Pro"/>
                <a:ea typeface="Myriad Pro"/>
                <a:cs typeface="Myriad Pro"/>
              </a:defRPr>
            </a:lvl2pPr>
            <a:lvl3pPr algn="l" defTabSz="342891" rtl="0" eaLnBrk="0" fontAlgn="base" hangingPunct="0">
              <a:spcBef>
                <a:spcPct val="0"/>
              </a:spcBef>
              <a:spcAft>
                <a:spcPct val="0"/>
              </a:spcAft>
              <a:defRPr sz="2700" b="1">
                <a:solidFill>
                  <a:srgbClr val="306120"/>
                </a:solidFill>
                <a:latin typeface="Myriad Pro"/>
                <a:ea typeface="Myriad Pro"/>
                <a:cs typeface="Myriad Pro"/>
              </a:defRPr>
            </a:lvl3pPr>
            <a:lvl4pPr algn="l" defTabSz="342891" rtl="0" eaLnBrk="0" fontAlgn="base" hangingPunct="0">
              <a:spcBef>
                <a:spcPct val="0"/>
              </a:spcBef>
              <a:spcAft>
                <a:spcPct val="0"/>
              </a:spcAft>
              <a:defRPr sz="2700" b="1">
                <a:solidFill>
                  <a:srgbClr val="306120"/>
                </a:solidFill>
                <a:latin typeface="Myriad Pro"/>
                <a:ea typeface="Myriad Pro"/>
                <a:cs typeface="Myriad Pro"/>
              </a:defRPr>
            </a:lvl4pPr>
            <a:lvl5pPr algn="l" defTabSz="342891" rtl="0" eaLnBrk="0" fontAlgn="base" hangingPunct="0">
              <a:spcBef>
                <a:spcPct val="0"/>
              </a:spcBef>
              <a:spcAft>
                <a:spcPct val="0"/>
              </a:spcAft>
              <a:defRPr sz="2700" b="1">
                <a:solidFill>
                  <a:srgbClr val="306120"/>
                </a:solidFill>
                <a:latin typeface="Myriad Pro"/>
                <a:ea typeface="Myriad Pro"/>
                <a:cs typeface="Myriad Pro"/>
              </a:defRPr>
            </a:lvl5pPr>
            <a:lvl6pPr marL="342891" algn="l" defTabSz="342891" rtl="0" fontAlgn="base">
              <a:spcBef>
                <a:spcPct val="0"/>
              </a:spcBef>
              <a:spcAft>
                <a:spcPct val="0"/>
              </a:spcAft>
              <a:defRPr sz="2700" b="1">
                <a:solidFill>
                  <a:srgbClr val="306120"/>
                </a:solidFill>
                <a:latin typeface="Myriad Pro"/>
                <a:ea typeface="Myriad Pro"/>
                <a:cs typeface="Myriad Pro"/>
              </a:defRPr>
            </a:lvl6pPr>
            <a:lvl7pPr marL="685783" algn="l" defTabSz="342891" rtl="0" fontAlgn="base">
              <a:spcBef>
                <a:spcPct val="0"/>
              </a:spcBef>
              <a:spcAft>
                <a:spcPct val="0"/>
              </a:spcAft>
              <a:defRPr sz="2700" b="1">
                <a:solidFill>
                  <a:srgbClr val="306120"/>
                </a:solidFill>
                <a:latin typeface="Myriad Pro"/>
                <a:ea typeface="Myriad Pro"/>
                <a:cs typeface="Myriad Pro"/>
              </a:defRPr>
            </a:lvl7pPr>
            <a:lvl8pPr marL="1028674" algn="l" defTabSz="342891" rtl="0" fontAlgn="base">
              <a:spcBef>
                <a:spcPct val="0"/>
              </a:spcBef>
              <a:spcAft>
                <a:spcPct val="0"/>
              </a:spcAft>
              <a:defRPr sz="2700" b="1">
                <a:solidFill>
                  <a:srgbClr val="306120"/>
                </a:solidFill>
                <a:latin typeface="Myriad Pro"/>
                <a:ea typeface="Myriad Pro"/>
                <a:cs typeface="Myriad Pro"/>
              </a:defRPr>
            </a:lvl8pPr>
            <a:lvl9pPr marL="1371566" algn="l" defTabSz="342891" rtl="0" fontAlgn="base">
              <a:spcBef>
                <a:spcPct val="0"/>
              </a:spcBef>
              <a:spcAft>
                <a:spcPct val="0"/>
              </a:spcAft>
              <a:defRPr sz="2700" b="1">
                <a:solidFill>
                  <a:srgbClr val="306120"/>
                </a:solidFill>
                <a:latin typeface="Myriad Pro"/>
                <a:ea typeface="Myriad Pro"/>
                <a:cs typeface="Myriad Pro"/>
              </a:defRPr>
            </a:lvl9pPr>
          </a:lstStyle>
          <a:p>
            <a:pPr algn="ctr" eaLnBrk="1" hangingPunct="1"/>
            <a:r>
              <a:rPr lang="en-CA" sz="2800" dirty="0">
                <a:solidFill>
                  <a:srgbClr val="C00000"/>
                </a:solidFill>
              </a:rPr>
              <a:t>Lightning and </a:t>
            </a:r>
            <a:r>
              <a:rPr lang="en-CA" sz="2800" dirty="0" err="1">
                <a:solidFill>
                  <a:srgbClr val="C00000"/>
                </a:solidFill>
              </a:rPr>
              <a:t>CaPA</a:t>
            </a:r>
            <a:endParaRPr lang="en-US" sz="2800" dirty="0">
              <a:solidFill>
                <a:srgbClr val="C00000"/>
              </a:solidFill>
            </a:endParaRPr>
          </a:p>
        </p:txBody>
      </p:sp>
      <p:sp>
        <p:nvSpPr>
          <p:cNvPr id="6" name="TextBox 5"/>
          <p:cNvSpPr txBox="1"/>
          <p:nvPr/>
        </p:nvSpPr>
        <p:spPr>
          <a:xfrm>
            <a:off x="7924191" y="2954774"/>
            <a:ext cx="988431" cy="923330"/>
          </a:xfrm>
          <a:prstGeom prst="rect">
            <a:avLst/>
          </a:prstGeom>
          <a:noFill/>
        </p:spPr>
        <p:txBody>
          <a:bodyPr wrap="square" rtlCol="0">
            <a:spAutoFit/>
          </a:bodyPr>
          <a:lstStyle/>
          <a:p>
            <a:r>
              <a:rPr lang="en-CA" b="1" dirty="0">
                <a:solidFill>
                  <a:srgbClr val="7030A0"/>
                </a:solidFill>
              </a:rPr>
              <a:t>CLDN past 48 hours</a:t>
            </a:r>
          </a:p>
        </p:txBody>
      </p:sp>
      <p:sp>
        <p:nvSpPr>
          <p:cNvPr id="11" name="TextBox 10">
            <a:extLst>
              <a:ext uri="{FF2B5EF4-FFF2-40B4-BE49-F238E27FC236}">
                <a16:creationId xmlns:a16="http://schemas.microsoft.com/office/drawing/2014/main" id="{A9836B8D-E225-E6FA-7F30-96ECA173DBA9}"/>
              </a:ext>
            </a:extLst>
          </p:cNvPr>
          <p:cNvSpPr txBox="1"/>
          <p:nvPr/>
        </p:nvSpPr>
        <p:spPr>
          <a:xfrm>
            <a:off x="663195" y="664648"/>
            <a:ext cx="7879952" cy="461665"/>
          </a:xfrm>
          <a:prstGeom prst="rect">
            <a:avLst/>
          </a:prstGeom>
          <a:noFill/>
        </p:spPr>
        <p:txBody>
          <a:bodyPr wrap="square">
            <a:spAutoFit/>
          </a:bodyPr>
          <a:lstStyle/>
          <a:p>
            <a:r>
              <a:rPr lang="en-CA" sz="1200" i="1" dirty="0">
                <a:solidFill>
                  <a:srgbClr val="0000FF"/>
                </a:solidFill>
                <a:hlinkClick r:id="rId3"/>
              </a:rPr>
              <a:t>https://weather.gc.ca/data/analysis/regional/rdpa/2025040312_054_CR_canada_I_RDPA_prelim@pr@024_000.png</a:t>
            </a:r>
            <a:endParaRPr lang="en-CA" sz="1200" i="1" dirty="0">
              <a:solidFill>
                <a:srgbClr val="0000FF"/>
              </a:solidFill>
            </a:endParaRPr>
          </a:p>
          <a:p>
            <a:r>
              <a:rPr lang="en-CA" sz="1200" i="1" dirty="0">
                <a:solidFill>
                  <a:srgbClr val="0000FF"/>
                </a:solidFill>
              </a:rPr>
              <a:t>Local Repository: W:\EDM\Fire\CIFFC\WeatherBriefings\Gen_Image_Repo\capa_prelim1.png</a:t>
            </a:r>
          </a:p>
        </p:txBody>
      </p:sp>
      <p:sp>
        <p:nvSpPr>
          <p:cNvPr id="4" name="TextBox 3">
            <a:extLst>
              <a:ext uri="{FF2B5EF4-FFF2-40B4-BE49-F238E27FC236}">
                <a16:creationId xmlns:a16="http://schemas.microsoft.com/office/drawing/2014/main" id="{54C36E14-C432-3206-590E-0CC44CEB7200}"/>
              </a:ext>
            </a:extLst>
          </p:cNvPr>
          <p:cNvSpPr txBox="1"/>
          <p:nvPr/>
        </p:nvSpPr>
        <p:spPr>
          <a:xfrm>
            <a:off x="2306097" y="3231773"/>
            <a:ext cx="4612192" cy="369332"/>
          </a:xfrm>
          <a:prstGeom prst="rect">
            <a:avLst/>
          </a:prstGeom>
          <a:noFill/>
        </p:spPr>
        <p:txBody>
          <a:bodyPr wrap="square">
            <a:spAutoFit/>
          </a:bodyPr>
          <a:lstStyle/>
          <a:p>
            <a:endParaRPr lang="en-CA" dirty="0"/>
          </a:p>
        </p:txBody>
      </p:sp>
      <p:pic>
        <p:nvPicPr>
          <p:cNvPr id="7" name="Picture 6">
            <a:extLst>
              <a:ext uri="{FF2B5EF4-FFF2-40B4-BE49-F238E27FC236}">
                <a16:creationId xmlns:a16="http://schemas.microsoft.com/office/drawing/2014/main" id="{9E0516CF-098D-E192-E72D-053006260DED}"/>
              </a:ext>
            </a:extLst>
          </p:cNvPr>
          <p:cNvPicPr>
            <a:picLocks noChangeAspect="1"/>
          </p:cNvPicPr>
          <p:nvPr/>
        </p:nvPicPr>
        <p:blipFill>
          <a:blip r:embed="rId4"/>
          <a:stretch>
            <a:fillRect/>
          </a:stretch>
        </p:blipFill>
        <p:spPr>
          <a:xfrm>
            <a:off x="65711" y="1126313"/>
            <a:ext cx="7732089" cy="4096276"/>
          </a:xfrm>
          <a:prstGeom prst="rect">
            <a:avLst/>
          </a:prstGeom>
        </p:spPr>
      </p:pic>
      <p:pic>
        <p:nvPicPr>
          <p:cNvPr id="3074" name="Picture 2">
            <a:extLst>
              <a:ext uri="{FF2B5EF4-FFF2-40B4-BE49-F238E27FC236}">
                <a16:creationId xmlns:a16="http://schemas.microsoft.com/office/drawing/2014/main" id="{1909A158-969E-93C7-49E8-70FFDD1F72C7}"/>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277" r="6571" b="23450"/>
          <a:stretch>
            <a:fillRect/>
          </a:stretch>
        </p:blipFill>
        <p:spPr bwMode="auto">
          <a:xfrm>
            <a:off x="5051567" y="3990293"/>
            <a:ext cx="3987447" cy="22030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20764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bwMode="auto">
          <a:xfrm>
            <a:off x="7164000" y="6428602"/>
            <a:ext cx="228600" cy="2772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18" name="Rectangle 17"/>
          <p:cNvSpPr/>
          <p:nvPr/>
        </p:nvSpPr>
        <p:spPr bwMode="auto">
          <a:xfrm>
            <a:off x="7092000" y="6352402"/>
            <a:ext cx="228600" cy="277200"/>
          </a:xfrm>
          <a:prstGeom prst="rect">
            <a:avLst/>
          </a:prstGeom>
          <a:solidFill>
            <a:srgbClr val="00B050"/>
          </a:solidFill>
          <a:ln w="254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pic>
        <p:nvPicPr>
          <p:cNvPr id="4" name="Picture 3"/>
          <p:cNvPicPr>
            <a:picLocks noChangeAspect="1"/>
          </p:cNvPicPr>
          <p:nvPr/>
        </p:nvPicPr>
        <p:blipFill>
          <a:blip r:embed="rId3" r:link="rId4" cstate="screen">
            <a:extLst>
              <a:ext uri="{28A0092B-C50C-407E-A947-70E740481C1C}">
                <a14:useLocalDpi xmlns:a14="http://schemas.microsoft.com/office/drawing/2010/main"/>
              </a:ext>
            </a:extLst>
          </a:blip>
          <a:stretch>
            <a:fillRect/>
          </a:stretch>
        </p:blipFill>
        <p:spPr>
          <a:xfrm>
            <a:off x="1233173" y="1163575"/>
            <a:ext cx="6844027" cy="5040000"/>
          </a:xfrm>
          <a:prstGeom prst="rect">
            <a:avLst/>
          </a:prstGeom>
        </p:spPr>
      </p:pic>
      <p:sp>
        <p:nvSpPr>
          <p:cNvPr id="5" name="Rectangle 2"/>
          <p:cNvSpPr>
            <a:spLocks noGrp="1" noChangeArrowheads="1"/>
          </p:cNvSpPr>
          <p:nvPr>
            <p:ph type="title" idx="4294967295"/>
          </p:nvPr>
        </p:nvSpPr>
        <p:spPr>
          <a:xfrm>
            <a:off x="1595720" y="234000"/>
            <a:ext cx="6019800" cy="427038"/>
          </a:xfrm>
        </p:spPr>
        <p:txBody>
          <a:bodyPr/>
          <a:lstStyle/>
          <a:p>
            <a:pPr algn="ctr" eaLnBrk="1" hangingPunct="1"/>
            <a:r>
              <a:rPr lang="en-CA" sz="2800" dirty="0">
                <a:solidFill>
                  <a:srgbClr val="C00000"/>
                </a:solidFill>
              </a:rPr>
              <a:t>500 </a:t>
            </a:r>
            <a:r>
              <a:rPr lang="en-CA" sz="2800" dirty="0" err="1">
                <a:solidFill>
                  <a:srgbClr val="C00000"/>
                </a:solidFill>
              </a:rPr>
              <a:t>hPa</a:t>
            </a:r>
            <a:r>
              <a:rPr lang="en-CA" sz="2800" dirty="0">
                <a:solidFill>
                  <a:srgbClr val="C00000"/>
                </a:solidFill>
              </a:rPr>
              <a:t> Analysis (12 UTC)</a:t>
            </a:r>
            <a:endParaRPr lang="en-US" sz="2800" dirty="0">
              <a:solidFill>
                <a:srgbClr val="C00000"/>
              </a:solidFill>
            </a:endParaRPr>
          </a:p>
        </p:txBody>
      </p:sp>
      <p:pic>
        <p:nvPicPr>
          <p:cNvPr id="6" name="Picture 4"/>
          <p:cNvPicPr>
            <a:picLocks noChangeAspect="1" noChangeArrowheads="1"/>
          </p:cNvPicPr>
          <p:nvPr/>
        </p:nvPicPr>
        <p:blipFill>
          <a:blip r:embed="rId5"/>
          <a:srcRect/>
          <a:stretch>
            <a:fillRect/>
          </a:stretch>
        </p:blipFill>
        <p:spPr bwMode="auto">
          <a:xfrm>
            <a:off x="-457200" y="-457200"/>
            <a:ext cx="1587" cy="1587"/>
          </a:xfrm>
          <a:prstGeom prst="rect">
            <a:avLst/>
          </a:prstGeom>
          <a:noFill/>
          <a:ln w="9525">
            <a:noFill/>
            <a:miter lim="800000"/>
            <a:headEnd/>
            <a:tailEnd/>
          </a:ln>
        </p:spPr>
      </p:pic>
      <p:sp>
        <p:nvSpPr>
          <p:cNvPr id="7" name="Text Box 5"/>
          <p:cNvSpPr txBox="1">
            <a:spLocks noChangeArrowheads="1"/>
          </p:cNvSpPr>
          <p:nvPr/>
        </p:nvSpPr>
        <p:spPr bwMode="auto">
          <a:xfrm>
            <a:off x="4724400" y="6400800"/>
            <a:ext cx="944563" cy="274638"/>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CA" sz="1200" b="1" i="0" u="none" strike="noStrike" kern="1200" cap="none" spc="0" normalizeH="0" baseline="0" noProof="0">
                <a:ln>
                  <a:noFill/>
                </a:ln>
                <a:solidFill>
                  <a:srgbClr val="000000"/>
                </a:solidFill>
                <a:effectLst/>
                <a:uLnTx/>
                <a:uFillTx/>
                <a:latin typeface="Arial" charset="0"/>
                <a:ea typeface="+mn-ea"/>
                <a:cs typeface="Arial" charset="0"/>
              </a:rPr>
              <a:t>14H x 19W</a:t>
            </a:r>
            <a:endParaRPr kumimoji="0" lang="en-US" sz="1200" b="1" i="0" u="none" strike="noStrike" kern="1200" cap="none" spc="0" normalizeH="0" baseline="0" noProof="0">
              <a:ln>
                <a:noFill/>
              </a:ln>
              <a:solidFill>
                <a:srgbClr val="000000"/>
              </a:solidFill>
              <a:effectLst/>
              <a:uLnTx/>
              <a:uFillTx/>
              <a:latin typeface="Arial" charset="0"/>
              <a:ea typeface="+mn-ea"/>
              <a:cs typeface="Arial" charset="0"/>
            </a:endParaRPr>
          </a:p>
        </p:txBody>
      </p:sp>
      <p:pic>
        <p:nvPicPr>
          <p:cNvPr id="8" name="Picture 15" descr="bdy2"/>
          <p:cNvPicPr>
            <a:picLocks noChangeArrowheads="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948516">
            <a:off x="3905397" y="2634875"/>
            <a:ext cx="2911475" cy="2384425"/>
          </a:xfrm>
          <a:prstGeom prst="rect">
            <a:avLst/>
          </a:prstGeom>
          <a:noFill/>
          <a:ln w="9525">
            <a:noFill/>
            <a:miter lim="800000"/>
            <a:headEnd/>
            <a:tailEnd/>
          </a:ln>
        </p:spPr>
      </p:pic>
      <p:sp>
        <p:nvSpPr>
          <p:cNvPr id="9" name="Rectangle 3"/>
          <p:cNvSpPr txBox="1">
            <a:spLocks noChangeArrowheads="1"/>
          </p:cNvSpPr>
          <p:nvPr/>
        </p:nvSpPr>
        <p:spPr bwMode="auto">
          <a:xfrm>
            <a:off x="2595285" y="702000"/>
            <a:ext cx="4038600" cy="33239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marL="342900" indent="-342900" algn="l" rtl="0" eaLnBrk="0" fontAlgn="base" hangingPunct="0">
              <a:spcBef>
                <a:spcPct val="20000"/>
              </a:spcBef>
              <a:spcAft>
                <a:spcPct val="0"/>
              </a:spcAft>
              <a:buClr>
                <a:srgbClr val="D14D02"/>
              </a:buClr>
              <a:buFont typeface="Wingdings" pitchFamily="2" charset="2"/>
              <a:buChar char="§"/>
              <a:defRPr sz="2600">
                <a:solidFill>
                  <a:srgbClr val="333333"/>
                </a:solidFill>
                <a:latin typeface="+mn-lt"/>
                <a:ea typeface="+mn-ea"/>
                <a:cs typeface="+mn-cs"/>
              </a:defRPr>
            </a:lvl1pPr>
            <a:lvl2pPr marL="742950" indent="-285750" algn="l" rtl="0" eaLnBrk="0" fontAlgn="base" hangingPunct="0">
              <a:spcBef>
                <a:spcPct val="20000"/>
              </a:spcBef>
              <a:spcAft>
                <a:spcPct val="0"/>
              </a:spcAft>
              <a:buClr>
                <a:srgbClr val="D14D02"/>
              </a:buClr>
              <a:buFont typeface="Wingdings" pitchFamily="2" charset="2"/>
              <a:buChar char="§"/>
              <a:defRPr sz="2400">
                <a:solidFill>
                  <a:srgbClr val="333333"/>
                </a:solidFill>
                <a:latin typeface="+mn-lt"/>
              </a:defRPr>
            </a:lvl2pPr>
            <a:lvl3pPr marL="1143000" indent="-228600" algn="l" rtl="0" eaLnBrk="0" fontAlgn="base" hangingPunct="0">
              <a:spcBef>
                <a:spcPct val="20000"/>
              </a:spcBef>
              <a:spcAft>
                <a:spcPct val="0"/>
              </a:spcAft>
              <a:buClr>
                <a:srgbClr val="D14D02"/>
              </a:buClr>
              <a:buFont typeface="Wingdings" pitchFamily="2" charset="2"/>
              <a:buChar char="§"/>
              <a:defRPr sz="2400">
                <a:solidFill>
                  <a:srgbClr val="333333"/>
                </a:solidFill>
                <a:latin typeface="+mn-lt"/>
              </a:defRPr>
            </a:lvl3pPr>
            <a:lvl4pPr marL="1600200" indent="-228600" algn="l" rtl="0" eaLnBrk="0" fontAlgn="base" hangingPunct="0">
              <a:spcBef>
                <a:spcPct val="20000"/>
              </a:spcBef>
              <a:spcAft>
                <a:spcPct val="0"/>
              </a:spcAft>
              <a:buClr>
                <a:srgbClr val="D14D02"/>
              </a:buClr>
              <a:buFont typeface="Wingdings" pitchFamily="2" charset="2"/>
              <a:buChar char="§"/>
              <a:defRPr sz="2000">
                <a:solidFill>
                  <a:srgbClr val="333333"/>
                </a:solidFill>
                <a:latin typeface="+mn-lt"/>
              </a:defRPr>
            </a:lvl4pPr>
            <a:lvl5pPr marL="2057400" indent="-228600" algn="l" rtl="0" eaLnBrk="0" fontAlgn="base" hangingPunct="0">
              <a:spcBef>
                <a:spcPct val="20000"/>
              </a:spcBef>
              <a:spcAft>
                <a:spcPct val="0"/>
              </a:spcAft>
              <a:buClr>
                <a:srgbClr val="D14D02"/>
              </a:buClr>
              <a:buFont typeface="Wingdings" pitchFamily="2" charset="2"/>
              <a:buChar char="§"/>
              <a:defRPr sz="2000">
                <a:solidFill>
                  <a:srgbClr val="333333"/>
                </a:solidFill>
                <a:latin typeface="+mn-lt"/>
              </a:defRPr>
            </a:lvl5pPr>
            <a:lvl6pPr marL="2514600" indent="-228600" algn="l" rtl="0" fontAlgn="base">
              <a:spcBef>
                <a:spcPct val="20000"/>
              </a:spcBef>
              <a:spcAft>
                <a:spcPct val="0"/>
              </a:spcAft>
              <a:buClr>
                <a:srgbClr val="D14D02"/>
              </a:buClr>
              <a:buFont typeface="Wingdings" pitchFamily="2" charset="2"/>
              <a:buChar char="§"/>
              <a:defRPr sz="2000">
                <a:solidFill>
                  <a:srgbClr val="333333"/>
                </a:solidFill>
                <a:latin typeface="+mn-lt"/>
              </a:defRPr>
            </a:lvl6pPr>
            <a:lvl7pPr marL="2971800" indent="-228600" algn="l" rtl="0" fontAlgn="base">
              <a:spcBef>
                <a:spcPct val="20000"/>
              </a:spcBef>
              <a:spcAft>
                <a:spcPct val="0"/>
              </a:spcAft>
              <a:buClr>
                <a:srgbClr val="D14D02"/>
              </a:buClr>
              <a:buFont typeface="Wingdings" pitchFamily="2" charset="2"/>
              <a:buChar char="§"/>
              <a:defRPr sz="2000">
                <a:solidFill>
                  <a:srgbClr val="333333"/>
                </a:solidFill>
                <a:latin typeface="+mn-lt"/>
              </a:defRPr>
            </a:lvl7pPr>
            <a:lvl8pPr marL="3429000" indent="-228600" algn="l" rtl="0" fontAlgn="base">
              <a:spcBef>
                <a:spcPct val="20000"/>
              </a:spcBef>
              <a:spcAft>
                <a:spcPct val="0"/>
              </a:spcAft>
              <a:buClr>
                <a:srgbClr val="D14D02"/>
              </a:buClr>
              <a:buFont typeface="Wingdings" pitchFamily="2" charset="2"/>
              <a:buChar char="§"/>
              <a:defRPr sz="2000">
                <a:solidFill>
                  <a:srgbClr val="333333"/>
                </a:solidFill>
                <a:latin typeface="+mn-lt"/>
              </a:defRPr>
            </a:lvl8pPr>
            <a:lvl9pPr marL="3886200" indent="-228600" algn="l" rtl="0" fontAlgn="base">
              <a:spcBef>
                <a:spcPct val="20000"/>
              </a:spcBef>
              <a:spcAft>
                <a:spcPct val="0"/>
              </a:spcAft>
              <a:buClr>
                <a:srgbClr val="D14D02"/>
              </a:buClr>
              <a:buFont typeface="Wingdings" pitchFamily="2" charset="2"/>
              <a:buChar char="§"/>
              <a:defRPr sz="2000">
                <a:solidFill>
                  <a:srgbClr val="333333"/>
                </a:solidFill>
                <a:latin typeface="+mn-lt"/>
              </a:defRPr>
            </a:lvl9pPr>
          </a:lstStyle>
          <a:p>
            <a:pPr marL="0" indent="0" defTabSz="361950" eaLnBrk="1" hangingPunct="1">
              <a:lnSpc>
                <a:spcPct val="80000"/>
              </a:lnSpc>
              <a:buFont typeface="Wingdings" pitchFamily="2" charset="2"/>
              <a:buNone/>
            </a:pPr>
            <a:r>
              <a:rPr lang="en-US" sz="1200" b="0" i="1" kern="0" dirty="0">
                <a:solidFill>
                  <a:schemeClr val="tx1"/>
                </a:solidFill>
              </a:rPr>
              <a:t>250 </a:t>
            </a:r>
            <a:r>
              <a:rPr lang="en-US" sz="1200" b="0" i="1" kern="0" dirty="0" err="1">
                <a:solidFill>
                  <a:schemeClr val="tx1"/>
                </a:solidFill>
              </a:rPr>
              <a:t>hPa</a:t>
            </a:r>
            <a:r>
              <a:rPr lang="en-US" sz="1200" b="0" i="1" kern="0" dirty="0">
                <a:solidFill>
                  <a:schemeClr val="tx1"/>
                </a:solidFill>
              </a:rPr>
              <a:t>: </a:t>
            </a:r>
            <a:r>
              <a:rPr lang="en-US" sz="1200" b="0" i="1" kern="0" dirty="0">
                <a:solidFill>
                  <a:srgbClr val="0000FF"/>
                </a:solidFill>
                <a:hlinkClick r:id="rId7"/>
              </a:rPr>
              <a:t>https://weather.gc.ca/data/analysis/sah_100.gif</a:t>
            </a:r>
            <a:r>
              <a:rPr lang="en-US" sz="1200" b="0" i="1" kern="0" dirty="0">
                <a:solidFill>
                  <a:srgbClr val="0000FF"/>
                </a:solidFill>
              </a:rPr>
              <a:t> </a:t>
            </a:r>
          </a:p>
          <a:p>
            <a:pPr marL="0" indent="0" defTabSz="361950" eaLnBrk="1" hangingPunct="1">
              <a:lnSpc>
                <a:spcPct val="80000"/>
              </a:lnSpc>
              <a:buFont typeface="Wingdings" pitchFamily="2" charset="2"/>
              <a:buNone/>
            </a:pPr>
            <a:r>
              <a:rPr lang="en-US" sz="1200" b="0" i="1" kern="0" dirty="0">
                <a:solidFill>
                  <a:schemeClr val="tx1"/>
                </a:solidFill>
              </a:rPr>
              <a:t>500 </a:t>
            </a:r>
            <a:r>
              <a:rPr lang="en-US" sz="1200" b="0" i="1" kern="0" dirty="0" err="1">
                <a:solidFill>
                  <a:schemeClr val="tx1"/>
                </a:solidFill>
              </a:rPr>
              <a:t>hPa</a:t>
            </a:r>
            <a:r>
              <a:rPr lang="en-US" sz="1200" b="0" i="1" kern="0" dirty="0">
                <a:solidFill>
                  <a:schemeClr val="tx1"/>
                </a:solidFill>
              </a:rPr>
              <a:t>: </a:t>
            </a:r>
            <a:r>
              <a:rPr lang="en-US" sz="1200" b="0" i="1" kern="0" dirty="0">
                <a:hlinkClick r:id="rId8"/>
              </a:rPr>
              <a:t>https://weather.gc.ca/data/analysis/sai_100.gif</a:t>
            </a:r>
            <a:endParaRPr lang="en-US" sz="1200" b="0" i="1" kern="0" dirty="0"/>
          </a:p>
        </p:txBody>
      </p:sp>
      <p:sp>
        <p:nvSpPr>
          <p:cNvPr id="11" name="TextBox 10"/>
          <p:cNvSpPr txBox="1"/>
          <p:nvPr/>
        </p:nvSpPr>
        <p:spPr>
          <a:xfrm>
            <a:off x="3486850" y="3587444"/>
            <a:ext cx="434734" cy="523220"/>
          </a:xfrm>
          <a:prstGeom prst="rect">
            <a:avLst/>
          </a:prstGeom>
          <a:noFill/>
        </p:spPr>
        <p:txBody>
          <a:bodyPr wrap="none" rtlCol="0">
            <a:spAutoFit/>
          </a:bodyPr>
          <a:lstStyle/>
          <a:p>
            <a:r>
              <a:rPr lang="en-CA" sz="2800" b="1" dirty="0">
                <a:solidFill>
                  <a:srgbClr val="00B0F0"/>
                </a:solidFill>
                <a:latin typeface="Rockwell Extra Bold" panose="02060903040505020403" pitchFamily="18" charset="0"/>
                <a:cs typeface="Arial" panose="020B0604020202020204" pitchFamily="34" charset="0"/>
              </a:rPr>
              <a:t>L</a:t>
            </a:r>
          </a:p>
        </p:txBody>
      </p:sp>
      <p:sp>
        <p:nvSpPr>
          <p:cNvPr id="12" name="TextBox 11"/>
          <p:cNvSpPr txBox="1"/>
          <p:nvPr/>
        </p:nvSpPr>
        <p:spPr>
          <a:xfrm>
            <a:off x="2942702" y="3247858"/>
            <a:ext cx="498855" cy="523220"/>
          </a:xfrm>
          <a:prstGeom prst="rect">
            <a:avLst/>
          </a:prstGeom>
          <a:noFill/>
        </p:spPr>
        <p:txBody>
          <a:bodyPr wrap="none" rtlCol="0">
            <a:spAutoFit/>
          </a:bodyPr>
          <a:lstStyle/>
          <a:p>
            <a:r>
              <a:rPr lang="en-CA" sz="2800" b="1" dirty="0">
                <a:solidFill>
                  <a:srgbClr val="C00000"/>
                </a:solidFill>
                <a:latin typeface="Rockwell Extra Bold" panose="02060903040505020403" pitchFamily="18" charset="0"/>
                <a:cs typeface="Arial" panose="020B0604020202020204" pitchFamily="34" charset="0"/>
              </a:rPr>
              <a:t>H</a:t>
            </a:r>
          </a:p>
        </p:txBody>
      </p:sp>
      <p:sp>
        <p:nvSpPr>
          <p:cNvPr id="13" name="TextBox 12"/>
          <p:cNvSpPr txBox="1"/>
          <p:nvPr/>
        </p:nvSpPr>
        <p:spPr>
          <a:xfrm>
            <a:off x="6641838" y="4750972"/>
            <a:ext cx="434734" cy="523220"/>
          </a:xfrm>
          <a:prstGeom prst="rect">
            <a:avLst/>
          </a:prstGeom>
          <a:noFill/>
        </p:spPr>
        <p:txBody>
          <a:bodyPr wrap="none" rtlCol="0">
            <a:spAutoFit/>
          </a:bodyPr>
          <a:lstStyle/>
          <a:p>
            <a:r>
              <a:rPr lang="en-CA" sz="2800" b="1" dirty="0">
                <a:solidFill>
                  <a:srgbClr val="00B0F0"/>
                </a:solidFill>
                <a:latin typeface="Rockwell Extra Bold" panose="02060903040505020403" pitchFamily="18" charset="0"/>
                <a:cs typeface="Arial" panose="020B0604020202020204" pitchFamily="34" charset="0"/>
              </a:rPr>
              <a:t>L</a:t>
            </a:r>
          </a:p>
        </p:txBody>
      </p:sp>
      <p:sp>
        <p:nvSpPr>
          <p:cNvPr id="14" name="TextBox 13"/>
          <p:cNvSpPr txBox="1"/>
          <p:nvPr/>
        </p:nvSpPr>
        <p:spPr>
          <a:xfrm>
            <a:off x="4707826" y="4971924"/>
            <a:ext cx="498855" cy="523220"/>
          </a:xfrm>
          <a:prstGeom prst="rect">
            <a:avLst/>
          </a:prstGeom>
          <a:noFill/>
        </p:spPr>
        <p:txBody>
          <a:bodyPr wrap="none" rtlCol="0">
            <a:spAutoFit/>
          </a:bodyPr>
          <a:lstStyle/>
          <a:p>
            <a:r>
              <a:rPr lang="en-CA" sz="2800" b="1" dirty="0">
                <a:solidFill>
                  <a:srgbClr val="C00000"/>
                </a:solidFill>
                <a:latin typeface="Rockwell Extra Bold" panose="02060903040505020403" pitchFamily="18" charset="0"/>
                <a:cs typeface="Arial" panose="020B0604020202020204" pitchFamily="34" charset="0"/>
              </a:rPr>
              <a:t>H</a:t>
            </a:r>
          </a:p>
        </p:txBody>
      </p:sp>
      <p:sp>
        <p:nvSpPr>
          <p:cNvPr id="2" name="TextBox 1">
            <a:extLst>
              <a:ext uri="{FF2B5EF4-FFF2-40B4-BE49-F238E27FC236}">
                <a16:creationId xmlns:a16="http://schemas.microsoft.com/office/drawing/2014/main" id="{0E8455E6-5325-EE35-6937-76846A1D47B8}"/>
              </a:ext>
            </a:extLst>
          </p:cNvPr>
          <p:cNvSpPr txBox="1"/>
          <p:nvPr/>
        </p:nvSpPr>
        <p:spPr>
          <a:xfrm>
            <a:off x="6514838" y="3112672"/>
            <a:ext cx="434734" cy="523220"/>
          </a:xfrm>
          <a:prstGeom prst="rect">
            <a:avLst/>
          </a:prstGeom>
          <a:noFill/>
        </p:spPr>
        <p:txBody>
          <a:bodyPr wrap="none" rtlCol="0">
            <a:spAutoFit/>
          </a:bodyPr>
          <a:lstStyle/>
          <a:p>
            <a:r>
              <a:rPr lang="en-CA" sz="2800" b="1" dirty="0">
                <a:solidFill>
                  <a:srgbClr val="00B0F0"/>
                </a:solidFill>
                <a:latin typeface="Rockwell Extra Bold" panose="02060903040505020403" pitchFamily="18" charset="0"/>
                <a:cs typeface="Arial" panose="020B0604020202020204" pitchFamily="34" charset="0"/>
              </a:rPr>
              <a:t>L</a:t>
            </a:r>
          </a:p>
        </p:txBody>
      </p:sp>
      <p:sp>
        <p:nvSpPr>
          <p:cNvPr id="3" name="TextBox 2">
            <a:extLst>
              <a:ext uri="{FF2B5EF4-FFF2-40B4-BE49-F238E27FC236}">
                <a16:creationId xmlns:a16="http://schemas.microsoft.com/office/drawing/2014/main" id="{E6744E13-8DA6-6ABC-CB21-220733D3DA12}"/>
              </a:ext>
            </a:extLst>
          </p:cNvPr>
          <p:cNvSpPr txBox="1"/>
          <p:nvPr/>
        </p:nvSpPr>
        <p:spPr>
          <a:xfrm>
            <a:off x="4292338" y="2414172"/>
            <a:ext cx="434734" cy="523220"/>
          </a:xfrm>
          <a:prstGeom prst="rect">
            <a:avLst/>
          </a:prstGeom>
          <a:noFill/>
        </p:spPr>
        <p:txBody>
          <a:bodyPr wrap="none" rtlCol="0">
            <a:spAutoFit/>
          </a:bodyPr>
          <a:lstStyle/>
          <a:p>
            <a:r>
              <a:rPr lang="en-CA" sz="2800" b="1" dirty="0">
                <a:solidFill>
                  <a:srgbClr val="00B0F0"/>
                </a:solidFill>
                <a:latin typeface="Rockwell Extra Bold" panose="02060903040505020403" pitchFamily="18" charset="0"/>
                <a:cs typeface="Arial" panose="020B0604020202020204" pitchFamily="34" charset="0"/>
              </a:rPr>
              <a:t>L</a:t>
            </a:r>
          </a:p>
        </p:txBody>
      </p:sp>
      <p:sp>
        <p:nvSpPr>
          <p:cNvPr id="10" name="TextBox 9">
            <a:extLst>
              <a:ext uri="{FF2B5EF4-FFF2-40B4-BE49-F238E27FC236}">
                <a16:creationId xmlns:a16="http://schemas.microsoft.com/office/drawing/2014/main" id="{54AC51C9-7308-6223-D9A8-1CFDA1CB6734}"/>
              </a:ext>
            </a:extLst>
          </p:cNvPr>
          <p:cNvSpPr txBox="1"/>
          <p:nvPr/>
        </p:nvSpPr>
        <p:spPr>
          <a:xfrm>
            <a:off x="5038026" y="4362324"/>
            <a:ext cx="498855" cy="523220"/>
          </a:xfrm>
          <a:prstGeom prst="rect">
            <a:avLst/>
          </a:prstGeom>
          <a:noFill/>
        </p:spPr>
        <p:txBody>
          <a:bodyPr wrap="none" rtlCol="0">
            <a:spAutoFit/>
          </a:bodyPr>
          <a:lstStyle/>
          <a:p>
            <a:r>
              <a:rPr lang="en-CA" sz="2800" b="1" dirty="0">
                <a:solidFill>
                  <a:srgbClr val="C00000"/>
                </a:solidFill>
                <a:latin typeface="Rockwell Extra Bold" panose="02060903040505020403" pitchFamily="18" charset="0"/>
                <a:cs typeface="Arial" panose="020B0604020202020204" pitchFamily="34" charset="0"/>
              </a:rPr>
              <a:t>H</a:t>
            </a:r>
          </a:p>
        </p:txBody>
      </p:sp>
      <p:sp>
        <p:nvSpPr>
          <p:cNvPr id="15" name="TextBox 14">
            <a:extLst>
              <a:ext uri="{FF2B5EF4-FFF2-40B4-BE49-F238E27FC236}">
                <a16:creationId xmlns:a16="http://schemas.microsoft.com/office/drawing/2014/main" id="{4A1F59D9-32B1-B87B-AF67-291B0AFEF362}"/>
              </a:ext>
            </a:extLst>
          </p:cNvPr>
          <p:cNvSpPr txBox="1"/>
          <p:nvPr/>
        </p:nvSpPr>
        <p:spPr>
          <a:xfrm>
            <a:off x="3666426" y="4298824"/>
            <a:ext cx="498855" cy="523220"/>
          </a:xfrm>
          <a:prstGeom prst="rect">
            <a:avLst/>
          </a:prstGeom>
          <a:noFill/>
        </p:spPr>
        <p:txBody>
          <a:bodyPr wrap="none" rtlCol="0">
            <a:spAutoFit/>
          </a:bodyPr>
          <a:lstStyle/>
          <a:p>
            <a:r>
              <a:rPr lang="en-CA" sz="2800" b="1" dirty="0">
                <a:solidFill>
                  <a:srgbClr val="C00000"/>
                </a:solidFill>
                <a:latin typeface="Rockwell Extra Bold" panose="02060903040505020403" pitchFamily="18" charset="0"/>
                <a:cs typeface="Arial" panose="020B0604020202020204" pitchFamily="34" charset="0"/>
              </a:rPr>
              <a:t>H</a:t>
            </a:r>
          </a:p>
        </p:txBody>
      </p:sp>
      <p:sp>
        <p:nvSpPr>
          <p:cNvPr id="16" name="TextBox 15">
            <a:extLst>
              <a:ext uri="{FF2B5EF4-FFF2-40B4-BE49-F238E27FC236}">
                <a16:creationId xmlns:a16="http://schemas.microsoft.com/office/drawing/2014/main" id="{6536893B-BDAC-6DB5-85C8-25D843EFFF2D}"/>
              </a:ext>
            </a:extLst>
          </p:cNvPr>
          <p:cNvSpPr txBox="1"/>
          <p:nvPr/>
        </p:nvSpPr>
        <p:spPr>
          <a:xfrm>
            <a:off x="7235126" y="4387724"/>
            <a:ext cx="498855" cy="523220"/>
          </a:xfrm>
          <a:prstGeom prst="rect">
            <a:avLst/>
          </a:prstGeom>
          <a:noFill/>
        </p:spPr>
        <p:txBody>
          <a:bodyPr wrap="none" rtlCol="0">
            <a:spAutoFit/>
          </a:bodyPr>
          <a:lstStyle/>
          <a:p>
            <a:r>
              <a:rPr lang="en-CA" sz="2800" b="1" dirty="0">
                <a:solidFill>
                  <a:srgbClr val="C00000"/>
                </a:solidFill>
                <a:latin typeface="Rockwell Extra Bold" panose="02060903040505020403" pitchFamily="18" charset="0"/>
                <a:cs typeface="Arial" panose="020B0604020202020204" pitchFamily="34" charset="0"/>
              </a:rPr>
              <a:t>H</a:t>
            </a:r>
          </a:p>
        </p:txBody>
      </p:sp>
      <p:sp>
        <p:nvSpPr>
          <p:cNvPr id="17" name="TextBox 16">
            <a:extLst>
              <a:ext uri="{FF2B5EF4-FFF2-40B4-BE49-F238E27FC236}">
                <a16:creationId xmlns:a16="http://schemas.microsoft.com/office/drawing/2014/main" id="{25C50D8F-BFC7-CB4B-379A-229D5F05037C}"/>
              </a:ext>
            </a:extLst>
          </p:cNvPr>
          <p:cNvSpPr txBox="1"/>
          <p:nvPr/>
        </p:nvSpPr>
        <p:spPr>
          <a:xfrm>
            <a:off x="5092438" y="2947572"/>
            <a:ext cx="434734" cy="523220"/>
          </a:xfrm>
          <a:prstGeom prst="rect">
            <a:avLst/>
          </a:prstGeom>
          <a:noFill/>
        </p:spPr>
        <p:txBody>
          <a:bodyPr wrap="none" rtlCol="0">
            <a:spAutoFit/>
          </a:bodyPr>
          <a:lstStyle/>
          <a:p>
            <a:r>
              <a:rPr lang="en-CA" sz="2800" b="1" dirty="0">
                <a:solidFill>
                  <a:srgbClr val="00B0F0"/>
                </a:solidFill>
                <a:latin typeface="Rockwell Extra Bold" panose="02060903040505020403" pitchFamily="18" charset="0"/>
                <a:cs typeface="Arial" panose="020B0604020202020204" pitchFamily="34" charset="0"/>
              </a:rPr>
              <a:t>L</a:t>
            </a:r>
          </a:p>
        </p:txBody>
      </p:sp>
      <p:sp>
        <p:nvSpPr>
          <p:cNvPr id="20" name="TextBox 19">
            <a:extLst>
              <a:ext uri="{FF2B5EF4-FFF2-40B4-BE49-F238E27FC236}">
                <a16:creationId xmlns:a16="http://schemas.microsoft.com/office/drawing/2014/main" id="{96102696-82C3-D12B-4B2C-3B263EA66C67}"/>
              </a:ext>
            </a:extLst>
          </p:cNvPr>
          <p:cNvSpPr txBox="1"/>
          <p:nvPr/>
        </p:nvSpPr>
        <p:spPr>
          <a:xfrm>
            <a:off x="5829038" y="4319172"/>
            <a:ext cx="434734" cy="523220"/>
          </a:xfrm>
          <a:prstGeom prst="rect">
            <a:avLst/>
          </a:prstGeom>
          <a:noFill/>
        </p:spPr>
        <p:txBody>
          <a:bodyPr wrap="none" rtlCol="0">
            <a:spAutoFit/>
          </a:bodyPr>
          <a:lstStyle/>
          <a:p>
            <a:r>
              <a:rPr lang="en-CA" sz="2800" b="1" dirty="0">
                <a:solidFill>
                  <a:srgbClr val="00B0F0"/>
                </a:solidFill>
                <a:latin typeface="Rockwell Extra Bold" panose="02060903040505020403" pitchFamily="18" charset="0"/>
                <a:cs typeface="Arial" panose="020B0604020202020204" pitchFamily="34" charset="0"/>
              </a:rPr>
              <a:t>L</a:t>
            </a:r>
          </a:p>
        </p:txBody>
      </p:sp>
    </p:spTree>
    <p:extLst>
      <p:ext uri="{BB962C8B-B14F-4D97-AF65-F5344CB8AC3E}">
        <p14:creationId xmlns:p14="http://schemas.microsoft.com/office/powerpoint/2010/main" val="17055805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bwMode="auto">
          <a:xfrm>
            <a:off x="7164000" y="6428602"/>
            <a:ext cx="228600" cy="2772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12" name="Rectangle 11"/>
          <p:cNvSpPr/>
          <p:nvPr/>
        </p:nvSpPr>
        <p:spPr bwMode="auto">
          <a:xfrm>
            <a:off x="7092000" y="6352402"/>
            <a:ext cx="228600" cy="277200"/>
          </a:xfrm>
          <a:prstGeom prst="rect">
            <a:avLst/>
          </a:prstGeom>
          <a:solidFill>
            <a:srgbClr val="00B050"/>
          </a:solidFill>
          <a:ln w="254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pic>
        <p:nvPicPr>
          <p:cNvPr id="14" name="Picture 13" descr="A picture containing diagram&#10;&#10;Description automatically generated">
            <a:extLst>
              <a:ext uri="{FF2B5EF4-FFF2-40B4-BE49-F238E27FC236}">
                <a16:creationId xmlns:a16="http://schemas.microsoft.com/office/drawing/2014/main" id="{F4C72266-9931-053F-BBDE-F19388AF8CC9}"/>
              </a:ext>
            </a:extLst>
          </p:cNvPr>
          <p:cNvPicPr>
            <a:picLocks noChangeAspect="1"/>
          </p:cNvPicPr>
          <p:nvPr/>
        </p:nvPicPr>
        <p:blipFill>
          <a:blip r:embed="rId3" r:link="rId4" cstate="print">
            <a:extLst>
              <a:ext uri="{28A0092B-C50C-407E-A947-70E740481C1C}">
                <a14:useLocalDpi xmlns:a14="http://schemas.microsoft.com/office/drawing/2010/main" val="0"/>
              </a:ext>
            </a:extLst>
          </a:blip>
          <a:stretch>
            <a:fillRect/>
          </a:stretch>
        </p:blipFill>
        <p:spPr>
          <a:xfrm>
            <a:off x="1364672" y="1142980"/>
            <a:ext cx="6336000" cy="5040000"/>
          </a:xfrm>
          <a:prstGeom prst="rect">
            <a:avLst/>
          </a:prstGeom>
        </p:spPr>
      </p:pic>
      <p:sp>
        <p:nvSpPr>
          <p:cNvPr id="4" name="Rectangle 2"/>
          <p:cNvSpPr txBox="1">
            <a:spLocks noChangeArrowheads="1"/>
          </p:cNvSpPr>
          <p:nvPr/>
        </p:nvSpPr>
        <p:spPr bwMode="auto">
          <a:xfrm>
            <a:off x="1600200" y="234000"/>
            <a:ext cx="60198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342891" rtl="0" eaLnBrk="0" fontAlgn="base" hangingPunct="0">
              <a:spcBef>
                <a:spcPct val="0"/>
              </a:spcBef>
              <a:spcAft>
                <a:spcPct val="0"/>
              </a:spcAft>
              <a:defRPr sz="2700" b="1" kern="1200">
                <a:solidFill>
                  <a:srgbClr val="306120"/>
                </a:solidFill>
                <a:latin typeface="Myriad Pro"/>
                <a:ea typeface="Myriad Pro"/>
                <a:cs typeface="Myriad Pro"/>
              </a:defRPr>
            </a:lvl1pPr>
            <a:lvl2pPr algn="l" defTabSz="342891" rtl="0" eaLnBrk="0" fontAlgn="base" hangingPunct="0">
              <a:spcBef>
                <a:spcPct val="0"/>
              </a:spcBef>
              <a:spcAft>
                <a:spcPct val="0"/>
              </a:spcAft>
              <a:defRPr sz="2700" b="1">
                <a:solidFill>
                  <a:srgbClr val="306120"/>
                </a:solidFill>
                <a:latin typeface="Myriad Pro"/>
                <a:ea typeface="Myriad Pro"/>
                <a:cs typeface="Myriad Pro"/>
              </a:defRPr>
            </a:lvl2pPr>
            <a:lvl3pPr algn="l" defTabSz="342891" rtl="0" eaLnBrk="0" fontAlgn="base" hangingPunct="0">
              <a:spcBef>
                <a:spcPct val="0"/>
              </a:spcBef>
              <a:spcAft>
                <a:spcPct val="0"/>
              </a:spcAft>
              <a:defRPr sz="2700" b="1">
                <a:solidFill>
                  <a:srgbClr val="306120"/>
                </a:solidFill>
                <a:latin typeface="Myriad Pro"/>
                <a:ea typeface="Myriad Pro"/>
                <a:cs typeface="Myriad Pro"/>
              </a:defRPr>
            </a:lvl3pPr>
            <a:lvl4pPr algn="l" defTabSz="342891" rtl="0" eaLnBrk="0" fontAlgn="base" hangingPunct="0">
              <a:spcBef>
                <a:spcPct val="0"/>
              </a:spcBef>
              <a:spcAft>
                <a:spcPct val="0"/>
              </a:spcAft>
              <a:defRPr sz="2700" b="1">
                <a:solidFill>
                  <a:srgbClr val="306120"/>
                </a:solidFill>
                <a:latin typeface="Myriad Pro"/>
                <a:ea typeface="Myriad Pro"/>
                <a:cs typeface="Myriad Pro"/>
              </a:defRPr>
            </a:lvl4pPr>
            <a:lvl5pPr algn="l" defTabSz="342891" rtl="0" eaLnBrk="0" fontAlgn="base" hangingPunct="0">
              <a:spcBef>
                <a:spcPct val="0"/>
              </a:spcBef>
              <a:spcAft>
                <a:spcPct val="0"/>
              </a:spcAft>
              <a:defRPr sz="2700" b="1">
                <a:solidFill>
                  <a:srgbClr val="306120"/>
                </a:solidFill>
                <a:latin typeface="Myriad Pro"/>
                <a:ea typeface="Myriad Pro"/>
                <a:cs typeface="Myriad Pro"/>
              </a:defRPr>
            </a:lvl5pPr>
            <a:lvl6pPr marL="342891" algn="l" defTabSz="342891" rtl="0" fontAlgn="base">
              <a:spcBef>
                <a:spcPct val="0"/>
              </a:spcBef>
              <a:spcAft>
                <a:spcPct val="0"/>
              </a:spcAft>
              <a:defRPr sz="2700" b="1">
                <a:solidFill>
                  <a:srgbClr val="306120"/>
                </a:solidFill>
                <a:latin typeface="Myriad Pro"/>
                <a:ea typeface="Myriad Pro"/>
                <a:cs typeface="Myriad Pro"/>
              </a:defRPr>
            </a:lvl6pPr>
            <a:lvl7pPr marL="685783" algn="l" defTabSz="342891" rtl="0" fontAlgn="base">
              <a:spcBef>
                <a:spcPct val="0"/>
              </a:spcBef>
              <a:spcAft>
                <a:spcPct val="0"/>
              </a:spcAft>
              <a:defRPr sz="2700" b="1">
                <a:solidFill>
                  <a:srgbClr val="306120"/>
                </a:solidFill>
                <a:latin typeface="Myriad Pro"/>
                <a:ea typeface="Myriad Pro"/>
                <a:cs typeface="Myriad Pro"/>
              </a:defRPr>
            </a:lvl7pPr>
            <a:lvl8pPr marL="1028674" algn="l" defTabSz="342891" rtl="0" fontAlgn="base">
              <a:spcBef>
                <a:spcPct val="0"/>
              </a:spcBef>
              <a:spcAft>
                <a:spcPct val="0"/>
              </a:spcAft>
              <a:defRPr sz="2700" b="1">
                <a:solidFill>
                  <a:srgbClr val="306120"/>
                </a:solidFill>
                <a:latin typeface="Myriad Pro"/>
                <a:ea typeface="Myriad Pro"/>
                <a:cs typeface="Myriad Pro"/>
              </a:defRPr>
            </a:lvl8pPr>
            <a:lvl9pPr marL="1371566" algn="l" defTabSz="342891" rtl="0" fontAlgn="base">
              <a:spcBef>
                <a:spcPct val="0"/>
              </a:spcBef>
              <a:spcAft>
                <a:spcPct val="0"/>
              </a:spcAft>
              <a:defRPr sz="2700" b="1">
                <a:solidFill>
                  <a:srgbClr val="306120"/>
                </a:solidFill>
                <a:latin typeface="Myriad Pro"/>
                <a:ea typeface="Myriad Pro"/>
                <a:cs typeface="Myriad Pro"/>
              </a:defRPr>
            </a:lvl9pPr>
          </a:lstStyle>
          <a:p>
            <a:pPr algn="ctr" eaLnBrk="1" hangingPunct="1"/>
            <a:r>
              <a:rPr lang="en-CA" sz="2800">
                <a:solidFill>
                  <a:srgbClr val="C00000"/>
                </a:solidFill>
              </a:rPr>
              <a:t>Surface Analysis (12 UTC)</a:t>
            </a:r>
            <a:endParaRPr lang="en-US" sz="2800" dirty="0">
              <a:solidFill>
                <a:srgbClr val="C00000"/>
              </a:solidFill>
            </a:endParaRPr>
          </a:p>
        </p:txBody>
      </p:sp>
      <p:sp>
        <p:nvSpPr>
          <p:cNvPr id="5" name="Rectangle 3"/>
          <p:cNvSpPr txBox="1">
            <a:spLocks noChangeArrowheads="1"/>
          </p:cNvSpPr>
          <p:nvPr/>
        </p:nvSpPr>
        <p:spPr>
          <a:xfrm>
            <a:off x="2877674" y="702000"/>
            <a:ext cx="3460376" cy="183754"/>
          </a:xfrm>
          <a:prstGeom prst="rect">
            <a:avLst/>
          </a:prstGeom>
        </p:spPr>
        <p:txBody>
          <a:bodyPr/>
          <a:lstStyle>
            <a:lvl1pPr marL="257168" indent="-257168" algn="l" defTabSz="342891" rtl="0" eaLnBrk="0" fontAlgn="base" hangingPunct="0">
              <a:spcBef>
                <a:spcPct val="20000"/>
              </a:spcBef>
              <a:spcAft>
                <a:spcPct val="0"/>
              </a:spcAft>
              <a:buClr>
                <a:srgbClr val="306120"/>
              </a:buClr>
              <a:buFont typeface="Wingdings" panose="05000000000000000000" pitchFamily="2" charset="2"/>
              <a:buChar char="§"/>
              <a:defRPr sz="2400" kern="1200">
                <a:solidFill>
                  <a:schemeClr val="tx1"/>
                </a:solidFill>
                <a:latin typeface="Myriad Pro"/>
                <a:ea typeface="Myriad Pro"/>
                <a:cs typeface="Myriad Pro"/>
              </a:defRPr>
            </a:lvl1pPr>
            <a:lvl2pPr marL="557199" indent="-214308" algn="l" defTabSz="342891" rtl="0" eaLnBrk="0" fontAlgn="base" hangingPunct="0">
              <a:spcBef>
                <a:spcPct val="20000"/>
              </a:spcBef>
              <a:spcAft>
                <a:spcPct val="0"/>
              </a:spcAft>
              <a:buClr>
                <a:srgbClr val="306120"/>
              </a:buClr>
              <a:buFont typeface="Wingdings" panose="05000000000000000000" pitchFamily="2" charset="2"/>
              <a:buChar char="§"/>
              <a:defRPr sz="2100" kern="1200">
                <a:solidFill>
                  <a:schemeClr val="tx1"/>
                </a:solidFill>
                <a:latin typeface="Myriad Pro"/>
                <a:ea typeface="Myriad Pro"/>
                <a:cs typeface="Myriad Pro"/>
              </a:defRPr>
            </a:lvl2pPr>
            <a:lvl3pPr marL="857229" indent="-171446" algn="l" defTabSz="342891" rtl="0" eaLnBrk="0" fontAlgn="base" hangingPunct="0">
              <a:spcBef>
                <a:spcPct val="20000"/>
              </a:spcBef>
              <a:spcAft>
                <a:spcPct val="0"/>
              </a:spcAft>
              <a:buClr>
                <a:srgbClr val="306120"/>
              </a:buClr>
              <a:buFont typeface="Wingdings" panose="05000000000000000000" pitchFamily="2" charset="2"/>
              <a:buChar char="§"/>
              <a:defRPr sz="1800" kern="1200">
                <a:solidFill>
                  <a:schemeClr val="tx1"/>
                </a:solidFill>
                <a:latin typeface="Myriad Pro"/>
                <a:ea typeface="Myriad Pro"/>
                <a:cs typeface="Myriad Pro"/>
              </a:defRPr>
            </a:lvl3pPr>
            <a:lvl4pPr marL="1200121" indent="-171446" algn="l" defTabSz="342891" rtl="0" eaLnBrk="0" fontAlgn="base" hangingPunct="0">
              <a:spcBef>
                <a:spcPct val="20000"/>
              </a:spcBef>
              <a:spcAft>
                <a:spcPct val="0"/>
              </a:spcAft>
              <a:buClr>
                <a:srgbClr val="306120"/>
              </a:buClr>
              <a:buFont typeface="Wingdings" panose="05000000000000000000" pitchFamily="2" charset="2"/>
              <a:buChar char="§"/>
              <a:defRPr sz="1500" kern="1200">
                <a:solidFill>
                  <a:schemeClr val="tx1"/>
                </a:solidFill>
                <a:latin typeface="Myriad Pro"/>
                <a:ea typeface="Myriad Pro"/>
                <a:cs typeface="Myriad Pro"/>
              </a:defRPr>
            </a:lvl4pPr>
            <a:lvl5pPr marL="1543012" indent="-171446" algn="l" defTabSz="342891" rtl="0" eaLnBrk="0" fontAlgn="base" hangingPunct="0">
              <a:spcBef>
                <a:spcPct val="20000"/>
              </a:spcBef>
              <a:spcAft>
                <a:spcPct val="0"/>
              </a:spcAft>
              <a:buClr>
                <a:srgbClr val="306120"/>
              </a:buClr>
              <a:buFont typeface="Wingdings" panose="05000000000000000000" pitchFamily="2" charset="2"/>
              <a:buChar char="§"/>
              <a:defRPr sz="1500" kern="1200">
                <a:solidFill>
                  <a:schemeClr val="tx1"/>
                </a:solidFill>
                <a:latin typeface="Myriad Pro"/>
                <a:ea typeface="Myriad Pro"/>
                <a:cs typeface="Myriad Pro"/>
              </a:defRPr>
            </a:lvl5pPr>
            <a:lvl6pPr marL="1885904" indent="-171446" algn="l" defTabSz="342891"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1"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1" rtl="0" eaLnBrk="1" latinLnBrk="0" hangingPunct="1">
              <a:spcBef>
                <a:spcPct val="20000"/>
              </a:spcBef>
              <a:buFont typeface="Arial"/>
              <a:buChar char="•"/>
              <a:defRPr sz="1500" kern="1200">
                <a:solidFill>
                  <a:schemeClr val="tx1"/>
                </a:solidFill>
                <a:latin typeface="+mn-lt"/>
                <a:ea typeface="+mn-ea"/>
                <a:cs typeface="+mn-cs"/>
              </a:defRPr>
            </a:lvl8pPr>
            <a:lvl9pPr marL="2914578" indent="-171446" algn="l" defTabSz="342891" rtl="0" eaLnBrk="1" latinLnBrk="0" hangingPunct="1">
              <a:spcBef>
                <a:spcPct val="20000"/>
              </a:spcBef>
              <a:buFont typeface="Arial"/>
              <a:buChar char="•"/>
              <a:defRPr sz="1500" kern="1200">
                <a:solidFill>
                  <a:schemeClr val="tx1"/>
                </a:solidFill>
                <a:latin typeface="+mn-lt"/>
                <a:ea typeface="+mn-ea"/>
                <a:cs typeface="+mn-cs"/>
              </a:defRPr>
            </a:lvl9pPr>
          </a:lstStyle>
          <a:p>
            <a:pPr marL="0" indent="0" defTabSz="361950" eaLnBrk="1" hangingPunct="1">
              <a:lnSpc>
                <a:spcPct val="80000"/>
              </a:lnSpc>
              <a:buFont typeface="Wingdings" panose="05000000000000000000" pitchFamily="2" charset="2"/>
              <a:buNone/>
            </a:pPr>
            <a:r>
              <a:rPr lang="en-US" sz="1200" i="1">
                <a:hlinkClick r:id="rId5"/>
              </a:rPr>
              <a:t>http://weather.gc.ca/data/analysis/jac12_100.gif</a:t>
            </a:r>
            <a:endParaRPr lang="en-US" sz="1200" i="1" dirty="0"/>
          </a:p>
        </p:txBody>
      </p:sp>
      <p:pic>
        <p:nvPicPr>
          <p:cNvPr id="6" name="Picture 4"/>
          <p:cNvPicPr>
            <a:picLocks noChangeAspect="1" noChangeArrowheads="1"/>
          </p:cNvPicPr>
          <p:nvPr/>
        </p:nvPicPr>
        <p:blipFill>
          <a:blip r:embed="rId6"/>
          <a:srcRect/>
          <a:stretch>
            <a:fillRect/>
          </a:stretch>
        </p:blipFill>
        <p:spPr bwMode="auto">
          <a:xfrm>
            <a:off x="-457200" y="-457200"/>
            <a:ext cx="1587" cy="1587"/>
          </a:xfrm>
          <a:prstGeom prst="rect">
            <a:avLst/>
          </a:prstGeom>
          <a:noFill/>
          <a:ln w="9525">
            <a:noFill/>
            <a:miter lim="800000"/>
            <a:headEnd/>
            <a:tailEnd/>
          </a:ln>
        </p:spPr>
      </p:pic>
      <p:sp>
        <p:nvSpPr>
          <p:cNvPr id="7" name="Text Box 5"/>
          <p:cNvSpPr txBox="1">
            <a:spLocks noChangeArrowheads="1"/>
          </p:cNvSpPr>
          <p:nvPr/>
        </p:nvSpPr>
        <p:spPr bwMode="auto">
          <a:xfrm>
            <a:off x="4724400" y="6400800"/>
            <a:ext cx="944563" cy="274638"/>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CA" sz="1200" b="1" i="0" u="none" strike="noStrike" kern="1200" cap="none" spc="0" normalizeH="0" baseline="0" noProof="0" dirty="0">
                <a:ln>
                  <a:noFill/>
                </a:ln>
                <a:solidFill>
                  <a:srgbClr val="000000"/>
                </a:solidFill>
                <a:effectLst/>
                <a:uLnTx/>
                <a:uFillTx/>
                <a:latin typeface="Arial" charset="0"/>
                <a:ea typeface="+mn-ea"/>
                <a:cs typeface="Arial" charset="0"/>
              </a:rPr>
              <a:t>14H x 19W</a:t>
            </a:r>
            <a:endParaRPr kumimoji="0" lang="en-US" sz="1200" b="1" i="0" u="none" strike="noStrike" kern="1200" cap="none" spc="0" normalizeH="0" baseline="0" noProof="0" dirty="0">
              <a:ln>
                <a:noFill/>
              </a:ln>
              <a:solidFill>
                <a:srgbClr val="000000"/>
              </a:solidFill>
              <a:effectLst/>
              <a:uLnTx/>
              <a:uFillTx/>
              <a:latin typeface="Arial" charset="0"/>
              <a:ea typeface="+mn-ea"/>
              <a:cs typeface="Arial" charset="0"/>
            </a:endParaRPr>
          </a:p>
        </p:txBody>
      </p:sp>
      <p:pic>
        <p:nvPicPr>
          <p:cNvPr id="8" name="Picture 15" descr="bdy2"/>
          <p:cNvPicPr>
            <a:picLocks noChangeAspect="1" noChangeArrowheads="1"/>
          </p:cNvPicPr>
          <p:nvPr/>
        </p:nvPicPr>
        <p:blipFill>
          <a:blip r:embed="rId7">
            <a:clrChange>
              <a:clrFrom>
                <a:srgbClr val="FFFFFF"/>
              </a:clrFrom>
              <a:clrTo>
                <a:srgbClr val="FFFFFF">
                  <a:alpha val="0"/>
                </a:srgbClr>
              </a:clrTo>
            </a:clrChange>
          </a:blip>
          <a:srcRect/>
          <a:stretch>
            <a:fillRect/>
          </a:stretch>
        </p:blipFill>
        <p:spPr bwMode="auto">
          <a:xfrm rot="20725821">
            <a:off x="1422021" y="1170000"/>
            <a:ext cx="5814060" cy="4533900"/>
          </a:xfrm>
          <a:prstGeom prst="rect">
            <a:avLst/>
          </a:prstGeom>
          <a:noFill/>
          <a:ln w="9525">
            <a:noFill/>
            <a:miter lim="800000"/>
            <a:headEnd/>
            <a:tailEnd/>
          </a:ln>
        </p:spPr>
      </p:pic>
      <p:sp>
        <p:nvSpPr>
          <p:cNvPr id="18" name="TextBox 17"/>
          <p:cNvSpPr txBox="1"/>
          <p:nvPr/>
        </p:nvSpPr>
        <p:spPr>
          <a:xfrm>
            <a:off x="-685528" y="5899079"/>
            <a:ext cx="498855" cy="523220"/>
          </a:xfrm>
          <a:prstGeom prst="rect">
            <a:avLst/>
          </a:prstGeom>
          <a:noFill/>
        </p:spPr>
        <p:txBody>
          <a:bodyPr wrap="none" rtlCol="0">
            <a:spAutoFit/>
          </a:bodyPr>
          <a:lstStyle/>
          <a:p>
            <a:r>
              <a:rPr lang="en-CA" sz="2800" b="1" dirty="0">
                <a:solidFill>
                  <a:srgbClr val="C00000"/>
                </a:solidFill>
                <a:latin typeface="Rockwell Extra Bold" panose="02060903040505020403" pitchFamily="18" charset="0"/>
                <a:cs typeface="Arial" panose="020B0604020202020204" pitchFamily="34" charset="0"/>
              </a:rPr>
              <a:t>H</a:t>
            </a:r>
          </a:p>
        </p:txBody>
      </p:sp>
      <p:sp>
        <p:nvSpPr>
          <p:cNvPr id="19" name="TextBox 18"/>
          <p:cNvSpPr txBox="1"/>
          <p:nvPr/>
        </p:nvSpPr>
        <p:spPr>
          <a:xfrm>
            <a:off x="-685528" y="5249273"/>
            <a:ext cx="498855" cy="523220"/>
          </a:xfrm>
          <a:prstGeom prst="rect">
            <a:avLst/>
          </a:prstGeom>
          <a:noFill/>
        </p:spPr>
        <p:txBody>
          <a:bodyPr wrap="none" rtlCol="0">
            <a:spAutoFit/>
          </a:bodyPr>
          <a:lstStyle/>
          <a:p>
            <a:r>
              <a:rPr lang="en-CA" sz="2800" b="1" dirty="0">
                <a:solidFill>
                  <a:srgbClr val="C00000"/>
                </a:solidFill>
                <a:latin typeface="Rockwell Extra Bold" panose="02060903040505020403" pitchFamily="18" charset="0"/>
                <a:cs typeface="Arial" panose="020B0604020202020204" pitchFamily="34" charset="0"/>
              </a:rPr>
              <a:t>H</a:t>
            </a:r>
          </a:p>
        </p:txBody>
      </p:sp>
      <p:sp>
        <p:nvSpPr>
          <p:cNvPr id="20" name="TextBox 19"/>
          <p:cNvSpPr txBox="1"/>
          <p:nvPr/>
        </p:nvSpPr>
        <p:spPr>
          <a:xfrm>
            <a:off x="-725238" y="4726053"/>
            <a:ext cx="434734" cy="523220"/>
          </a:xfrm>
          <a:prstGeom prst="rect">
            <a:avLst/>
          </a:prstGeom>
          <a:noFill/>
        </p:spPr>
        <p:txBody>
          <a:bodyPr wrap="none" rtlCol="0">
            <a:spAutoFit/>
          </a:bodyPr>
          <a:lstStyle/>
          <a:p>
            <a:r>
              <a:rPr lang="en-CA" sz="2800" b="1" dirty="0">
                <a:solidFill>
                  <a:srgbClr val="00B0F0"/>
                </a:solidFill>
                <a:latin typeface="Rockwell Extra Bold" panose="02060903040505020403" pitchFamily="18" charset="0"/>
                <a:cs typeface="Arial" panose="020B0604020202020204" pitchFamily="34" charset="0"/>
              </a:rPr>
              <a:t>L</a:t>
            </a:r>
          </a:p>
        </p:txBody>
      </p:sp>
      <p:sp>
        <p:nvSpPr>
          <p:cNvPr id="21" name="TextBox 20"/>
          <p:cNvSpPr txBox="1"/>
          <p:nvPr/>
        </p:nvSpPr>
        <p:spPr>
          <a:xfrm>
            <a:off x="-685528" y="4076247"/>
            <a:ext cx="434734" cy="523220"/>
          </a:xfrm>
          <a:prstGeom prst="rect">
            <a:avLst/>
          </a:prstGeom>
          <a:noFill/>
        </p:spPr>
        <p:txBody>
          <a:bodyPr wrap="none" rtlCol="0">
            <a:spAutoFit/>
          </a:bodyPr>
          <a:lstStyle/>
          <a:p>
            <a:r>
              <a:rPr lang="en-CA" sz="2800" b="1" dirty="0">
                <a:solidFill>
                  <a:srgbClr val="00B0F0"/>
                </a:solidFill>
                <a:latin typeface="Rockwell Extra Bold" panose="02060903040505020403" pitchFamily="18" charset="0"/>
                <a:cs typeface="Arial" panose="020B0604020202020204" pitchFamily="34" charset="0"/>
              </a:rPr>
              <a:t>L</a:t>
            </a:r>
          </a:p>
        </p:txBody>
      </p:sp>
    </p:spTree>
    <p:extLst>
      <p:ext uri="{BB962C8B-B14F-4D97-AF65-F5344CB8AC3E}">
        <p14:creationId xmlns:p14="http://schemas.microsoft.com/office/powerpoint/2010/main" val="243563124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11240108|-11700327|-8754175|-9605520|-12039861|NRCan&quot;,&quot;Id&quot;:&quot;66cf3eb531443053b4c0d928&quot;,&quot;SmartGridHorizontal&quot;:0,&quot;LinkedExcelSources&quot;:{},&quot;LinkedProjectSources&quot;:{},&quot;FlowConfig&quot;:{&quot;Canvas&quot;:{&quot;Slide&quot;:-1,&quot;Width&quot;:0,&quot;Height&quot;:0},&quot;Timeline&quot;:{&quot;Actions&quot;:[]}},&quot;LinkedSlideMergeSources&quot;:{},&quot;LinkedSharePointSlideMergeSources&quo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Custom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219619fd-75dc-48cb-820d-8f683a95dd8b}" enabled="1" method="Privileged" siteId="{05c95b33-90ca-49d5-b644-288b930b912b}" contentBits="1" removed="0"/>
</clbl:labelList>
</file>

<file path=docProps/app.xml><?xml version="1.0" encoding="utf-8"?>
<Properties xmlns="http://schemas.openxmlformats.org/officeDocument/2006/extended-properties" xmlns:vt="http://schemas.openxmlformats.org/officeDocument/2006/docPropsVTypes">
  <TotalTime>6333</TotalTime>
  <Words>4004</Words>
  <Application>Microsoft Office PowerPoint</Application>
  <PresentationFormat>On-screen Show (4:3)</PresentationFormat>
  <Paragraphs>440</Paragraphs>
  <Slides>27</Slides>
  <Notes>26</Notes>
  <HiddenSlides>8</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27</vt:i4>
      </vt:variant>
    </vt:vector>
  </HeadingPairs>
  <TitlesOfParts>
    <vt:vector size="42" baseType="lpstr">
      <vt:lpstr>ＭＳ Ｐゴシック</vt:lpstr>
      <vt:lpstr>Aptos</vt:lpstr>
      <vt:lpstr>Aptos Display</vt:lpstr>
      <vt:lpstr>Arial</vt:lpstr>
      <vt:lpstr>Calibri</vt:lpstr>
      <vt:lpstr>Calibri Light</vt:lpstr>
      <vt:lpstr>Corbel</vt:lpstr>
      <vt:lpstr>Myriad Pro</vt:lpstr>
      <vt:lpstr>Rockwell Extra Bold</vt:lpstr>
      <vt:lpstr>Segoe UI</vt:lpstr>
      <vt:lpstr>Wingdings</vt:lpstr>
      <vt:lpstr>WordVisiCarriageReturn_MSFontService</vt:lpstr>
      <vt:lpstr>Office Theme</vt:lpstr>
      <vt:lpstr>1_Office Theme</vt:lpstr>
      <vt:lpstr>2_Office Theme</vt:lpstr>
      <vt:lpstr>PowerPoint Presentation</vt:lpstr>
      <vt:lpstr>PowerPoint Presentation</vt:lpstr>
      <vt:lpstr>PowerPoint Presentation</vt:lpstr>
      <vt:lpstr>North American IR Composite</vt:lpstr>
      <vt:lpstr>Water Vapor Imagery</vt:lpstr>
      <vt:lpstr>PowerPoint Presentation</vt:lpstr>
      <vt:lpstr>PowerPoint Presentation</vt:lpstr>
      <vt:lpstr>500 hPa Analysis (12 UTC)</vt:lpstr>
      <vt:lpstr>PowerPoint Presentation</vt:lpstr>
      <vt:lpstr>PowerPoint Presentation</vt:lpstr>
      <vt:lpstr>PowerPoint Presentation</vt:lpstr>
      <vt:lpstr>PowerPoint Presentation</vt:lpstr>
      <vt:lpstr>Lightning Forecast</vt:lpstr>
      <vt:lpstr>Lightning Forecast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NRCan  /  RNCan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Fire Season Prediction for Canada, May 2019  Richard Carr Natural Resources Canada – Canadian Forest Service  Presentation at: http://cfs.nrcan.gc.ca/firedata/downloads/presentations/</dc:title>
  <dc:creator>Carr, Richard</dc:creator>
  <cp:lastModifiedBy>Richard Carr</cp:lastModifiedBy>
  <cp:revision>275</cp:revision>
  <dcterms:created xsi:type="dcterms:W3CDTF">2019-07-12T21:42:59Z</dcterms:created>
  <dcterms:modified xsi:type="dcterms:W3CDTF">2025-08-20T15:37:04Z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lassificationContentMarkingHeaderLocations">
    <vt:lpwstr>Office Theme:8\1_Office Theme:3</vt:lpwstr>
  </property>
  <property fmtid="{D5CDD505-2E9C-101B-9397-08002B2CF9AE}" pid="3" name="ClassificationContentMarkingHeaderText">
    <vt:lpwstr>UNCLASSIFIED - NON CLASSIFIÉ</vt:lpwstr>
  </property>
</Properties>
</file>